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</p:sldMasterIdLst>
  <p:notesMasterIdLst>
    <p:notesMasterId r:id="rId24"/>
  </p:notesMasterIdLst>
  <p:sldIdLst>
    <p:sldId id="256" r:id="rId3"/>
    <p:sldId id="262" r:id="rId4"/>
    <p:sldId id="299" r:id="rId5"/>
    <p:sldId id="339" r:id="rId6"/>
    <p:sldId id="293" r:id="rId7"/>
    <p:sldId id="343" r:id="rId8"/>
    <p:sldId id="344" r:id="rId9"/>
    <p:sldId id="345" r:id="rId10"/>
    <p:sldId id="346" r:id="rId11"/>
    <p:sldId id="347" r:id="rId12"/>
    <p:sldId id="349" r:id="rId13"/>
    <p:sldId id="350" r:id="rId14"/>
    <p:sldId id="351" r:id="rId15"/>
    <p:sldId id="352" r:id="rId16"/>
    <p:sldId id="353" r:id="rId17"/>
    <p:sldId id="354" r:id="rId18"/>
    <p:sldId id="268" r:id="rId19"/>
    <p:sldId id="355" r:id="rId20"/>
    <p:sldId id="357" r:id="rId21"/>
    <p:sldId id="272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3" pos="3409" userDrawn="1">
          <p15:clr>
            <a:srgbClr val="A4A3A4"/>
          </p15:clr>
        </p15:guide>
        <p15:guide id="4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7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04" y="144"/>
      </p:cViewPr>
      <p:guideLst>
        <p:guide orient="horz" pos="2319"/>
        <p:guide pos="3409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6F2E2-7BE2-47D1-92D2-6783EC4A003F}" type="datetimeFigureOut">
              <a:rPr lang="ko-KR" altLang="en-US" smtClean="0"/>
              <a:t>2021-08-29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721E6-957D-4707-B3D2-A01C96646CC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534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372225" y="2449990"/>
            <a:ext cx="5314950" cy="64151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</a:t>
            </a:r>
          </a:p>
          <a:p>
            <a:pPr lvl="0"/>
            <a:r>
              <a:rPr lang="en-US" altLang="ko-KR" dirty="0"/>
              <a:t>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72225" y="1084228"/>
            <a:ext cx="5314950" cy="1319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0" y="1155126"/>
            <a:ext cx="4774524" cy="4097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171" y="4687957"/>
            <a:ext cx="3047435" cy="1260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0377">
            <a:off x="5970397" y="3914444"/>
            <a:ext cx="1042308" cy="109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2069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2867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036023" y="0"/>
            <a:ext cx="2156346" cy="6858000"/>
          </a:xfrm>
          <a:prstGeom prst="rect">
            <a:avLst/>
          </a:prstGeom>
          <a:solidFill>
            <a:schemeClr val="accent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851443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509395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090" y="646036"/>
            <a:ext cx="4233115" cy="36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DC14B7-FEF0-4A2C-99A5-443749CE9828}"/>
              </a:ext>
            </a:extLst>
          </p:cNvPr>
          <p:cNvSpPr/>
          <p:nvPr userDrawn="1"/>
        </p:nvSpPr>
        <p:spPr>
          <a:xfrm>
            <a:off x="11631653" y="6543272"/>
            <a:ext cx="53473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119B3-8446-4878-88EA-2074419BD5BA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55379F-5E1F-4AFC-9310-6D98D3FDC7DD}"/>
              </a:ext>
            </a:extLst>
          </p:cNvPr>
          <p:cNvSpPr/>
          <p:nvPr userDrawn="1"/>
        </p:nvSpPr>
        <p:spPr>
          <a:xfrm>
            <a:off x="11631653" y="6543272"/>
            <a:ext cx="53473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119B3-8446-4878-88EA-2074419BD5BA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92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902950" y="0"/>
            <a:ext cx="3534772" cy="6858000"/>
            <a:chOff x="750628" y="0"/>
            <a:chExt cx="3534772" cy="6858000"/>
          </a:xfrm>
        </p:grpSpPr>
        <p:sp>
          <p:nvSpPr>
            <p:cNvPr id="9" name="Freeform 8"/>
            <p:cNvSpPr/>
            <p:nvPr userDrawn="1"/>
          </p:nvSpPr>
          <p:spPr>
            <a:xfrm>
              <a:off x="3104866" y="2241644"/>
              <a:ext cx="1180534" cy="2371300"/>
            </a:xfrm>
            <a:custGeom>
              <a:avLst/>
              <a:gdLst>
                <a:gd name="connsiteX0" fmla="*/ 1 w 1180534"/>
                <a:gd name="connsiteY0" fmla="*/ 0 h 2371300"/>
                <a:gd name="connsiteX1" fmla="*/ 1180534 w 1180534"/>
                <a:gd name="connsiteY1" fmla="*/ 1185650 h 2371300"/>
                <a:gd name="connsiteX2" fmla="*/ 1 w 1180534"/>
                <a:gd name="connsiteY2" fmla="*/ 2371300 h 2371300"/>
                <a:gd name="connsiteX3" fmla="*/ 0 w 1180534"/>
                <a:gd name="connsiteY3" fmla="*/ 2371300 h 2371300"/>
                <a:gd name="connsiteX4" fmla="*/ 0 w 1180534"/>
                <a:gd name="connsiteY4" fmla="*/ 0 h 237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534" h="2371300">
                  <a:moveTo>
                    <a:pt x="1" y="0"/>
                  </a:moveTo>
                  <a:cubicBezTo>
                    <a:pt x="651991" y="0"/>
                    <a:pt x="1180534" y="530834"/>
                    <a:pt x="1180534" y="1185650"/>
                  </a:cubicBezTo>
                  <a:cubicBezTo>
                    <a:pt x="1180534" y="1840466"/>
                    <a:pt x="651991" y="2371300"/>
                    <a:pt x="1" y="2371300"/>
                  </a:cubicBezTo>
                  <a:lnTo>
                    <a:pt x="0" y="2371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224" y="2408829"/>
              <a:ext cx="2067638" cy="2067638"/>
            </a:xfrm>
            <a:prstGeom prst="rect">
              <a:avLst/>
            </a:prstGeom>
          </p:spPr>
        </p:pic>
        <p:sp>
          <p:nvSpPr>
            <p:cNvPr id="6" name="Freeform 5"/>
            <p:cNvSpPr/>
            <p:nvPr userDrawn="1"/>
          </p:nvSpPr>
          <p:spPr>
            <a:xfrm>
              <a:off x="750628" y="0"/>
              <a:ext cx="2347415" cy="6858000"/>
            </a:xfrm>
            <a:custGeom>
              <a:avLst/>
              <a:gdLst>
                <a:gd name="connsiteX0" fmla="*/ 0 w 2347415"/>
                <a:gd name="connsiteY0" fmla="*/ 0 h 6858000"/>
                <a:gd name="connsiteX1" fmla="*/ 2347415 w 2347415"/>
                <a:gd name="connsiteY1" fmla="*/ 0 h 6858000"/>
                <a:gd name="connsiteX2" fmla="*/ 2347415 w 2347415"/>
                <a:gd name="connsiteY2" fmla="*/ 2241644 h 6858000"/>
                <a:gd name="connsiteX3" fmla="*/ 1160059 w 2347415"/>
                <a:gd name="connsiteY3" fmla="*/ 3429000 h 6858000"/>
                <a:gd name="connsiteX4" fmla="*/ 2347415 w 2347415"/>
                <a:gd name="connsiteY4" fmla="*/ 4616356 h 6858000"/>
                <a:gd name="connsiteX5" fmla="*/ 2347415 w 2347415"/>
                <a:gd name="connsiteY5" fmla="*/ 6858000 h 6858000"/>
                <a:gd name="connsiteX6" fmla="*/ 0 w 234741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415" h="6858000">
                  <a:moveTo>
                    <a:pt x="0" y="0"/>
                  </a:moveTo>
                  <a:lnTo>
                    <a:pt x="2347415" y="0"/>
                  </a:lnTo>
                  <a:lnTo>
                    <a:pt x="2347415" y="2241644"/>
                  </a:lnTo>
                  <a:cubicBezTo>
                    <a:pt x="1691656" y="2241644"/>
                    <a:pt x="1160059" y="2773241"/>
                    <a:pt x="1160059" y="3429000"/>
                  </a:cubicBezTo>
                  <a:cubicBezTo>
                    <a:pt x="1160059" y="4084759"/>
                    <a:pt x="1691656" y="4616356"/>
                    <a:pt x="2347415" y="4616356"/>
                  </a:cubicBezTo>
                  <a:lnTo>
                    <a:pt x="2347415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0" y="0"/>
            <a:ext cx="201986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85591" y="5482279"/>
            <a:ext cx="2537370" cy="1245739"/>
            <a:chOff x="663266" y="5482279"/>
            <a:chExt cx="2537370" cy="1245739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66" y="5687496"/>
              <a:ext cx="451291" cy="95386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643" y="5862433"/>
              <a:ext cx="482726" cy="7718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480" y="6133733"/>
              <a:ext cx="858460" cy="50059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654" y="5708176"/>
              <a:ext cx="328814" cy="9398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724" y="5482279"/>
              <a:ext cx="270513" cy="41043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981" y="6331576"/>
              <a:ext cx="608655" cy="39644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185594" y="6632813"/>
            <a:ext cx="3594836" cy="95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/>
          <p:cNvSpPr/>
          <p:nvPr userDrawn="1"/>
        </p:nvSpPr>
        <p:spPr>
          <a:xfrm>
            <a:off x="1558039" y="1665596"/>
            <a:ext cx="3603008" cy="3603008"/>
          </a:xfrm>
          <a:prstGeom prst="arc">
            <a:avLst>
              <a:gd name="adj1" fmla="val 9870459"/>
              <a:gd name="adj2" fmla="val 15552705"/>
            </a:avLst>
          </a:prstGeom>
          <a:ln w="19050">
            <a:solidFill>
              <a:schemeClr val="bg1"/>
            </a:solidFill>
            <a:headEnd type="oval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86725">
            <a:off x="1565680" y="4040391"/>
            <a:ext cx="399673" cy="4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60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88642" y="391365"/>
            <a:ext cx="4283967" cy="98798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500" b="1" baseline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71928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5C82007-A8EC-494B-A916-3345BA11DEC0}"/>
              </a:ext>
            </a:extLst>
          </p:cNvPr>
          <p:cNvSpPr/>
          <p:nvPr userDrawn="1"/>
        </p:nvSpPr>
        <p:spPr>
          <a:xfrm>
            <a:off x="11631653" y="6543272"/>
            <a:ext cx="53473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119B3-8446-4878-88EA-2074419BD5BA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90" r:id="rId3"/>
    <p:sldLayoutId id="2147483691" r:id="rId4"/>
    <p:sldLayoutId id="2147483692" r:id="rId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www.kaggle.com/susant4learning/holiday-package-purchase-prediction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6300" y="1709058"/>
            <a:ext cx="6935559" cy="1319747"/>
          </a:xfr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여행 패키지 상품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및 예측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C79526-5655-43F7-9904-7A822CD7C0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6909" y="3074820"/>
            <a:ext cx="5314950" cy="641518"/>
          </a:xfrm>
        </p:spPr>
        <p:txBody>
          <a:bodyPr/>
          <a:lstStyle/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with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1C3B22A5-7400-4AA9-B8AA-4332493223CB}"/>
              </a:ext>
            </a:extLst>
          </p:cNvPr>
          <p:cNvSpPr txBox="1">
            <a:spLocks/>
          </p:cNvSpPr>
          <p:nvPr/>
        </p:nvSpPr>
        <p:spPr>
          <a:xfrm>
            <a:off x="6306909" y="5001985"/>
            <a:ext cx="5314950" cy="641518"/>
          </a:xfrm>
          <a:prstGeom prst="rect">
            <a:avLst/>
          </a:prstGeom>
        </p:spPr>
        <p:txBody>
          <a:bodyPr anchor="ctr"/>
          <a:lstStyle>
            <a:lvl1pPr marL="0" indent="0" algn="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</a:t>
            </a:r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 </a:t>
            </a:r>
            <a:r>
              <a:rPr lang="ko-KR" alt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추해정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6DD5B5-222E-469B-8C4C-D7080B406A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642" y="391365"/>
            <a:ext cx="7085787" cy="987984"/>
          </a:xfrm>
        </p:spPr>
        <p:txBody>
          <a:bodyPr/>
          <a:lstStyle/>
          <a:p>
            <a:r>
              <a:rPr lang="ko-KR" altLang="en-US" dirty="0"/>
              <a:t>이상치 처리와 데이터 타입 변경</a:t>
            </a:r>
          </a:p>
        </p:txBody>
      </p:sp>
      <p:pic>
        <p:nvPicPr>
          <p:cNvPr id="17" name="내용 개체 틀 5">
            <a:extLst>
              <a:ext uri="{FF2B5EF4-FFF2-40B4-BE49-F238E27FC236}">
                <a16:creationId xmlns:a16="http://schemas.microsoft.com/office/drawing/2014/main" id="{C9E4F4E3-EA31-4E9D-8013-47AC5CF97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799" y="1139758"/>
            <a:ext cx="4740051" cy="113166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02E783B-3F2F-4A00-858F-E1F721CF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372" y="2440730"/>
            <a:ext cx="4630478" cy="10973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78AE40D-CAD4-4735-8682-402668381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769" y="1139758"/>
            <a:ext cx="3799114" cy="21264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AC52C62-8E35-42A4-B932-EB5E9EF40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558" y="3266248"/>
            <a:ext cx="3750900" cy="3557737"/>
          </a:xfrm>
          <a:prstGeom prst="rect">
            <a:avLst/>
          </a:prstGeom>
        </p:spPr>
      </p:pic>
      <p:sp>
        <p:nvSpPr>
          <p:cNvPr id="27" name="Rectangle 7">
            <a:extLst>
              <a:ext uri="{FF2B5EF4-FFF2-40B4-BE49-F238E27FC236}">
                <a16:creationId xmlns:a16="http://schemas.microsoft.com/office/drawing/2014/main" id="{006532EC-1663-4BA4-8AEF-00A72B4BE8D1}"/>
              </a:ext>
            </a:extLst>
          </p:cNvPr>
          <p:cNvSpPr/>
          <p:nvPr/>
        </p:nvSpPr>
        <p:spPr>
          <a:xfrm>
            <a:off x="5824372" y="3947156"/>
            <a:ext cx="104638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03B9A7-7356-4907-9AD2-7ABD58A09810}"/>
              </a:ext>
            </a:extLst>
          </p:cNvPr>
          <p:cNvSpPr txBox="1"/>
          <p:nvPr/>
        </p:nvSpPr>
        <p:spPr>
          <a:xfrm>
            <a:off x="5903443" y="3885368"/>
            <a:ext cx="5297957" cy="4770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컬럼은 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치환</a:t>
            </a:r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985C998B-9AC1-4879-ADFD-A72A95A153D1}"/>
              </a:ext>
            </a:extLst>
          </p:cNvPr>
          <p:cNvSpPr/>
          <p:nvPr/>
        </p:nvSpPr>
        <p:spPr>
          <a:xfrm>
            <a:off x="5824372" y="4771530"/>
            <a:ext cx="104638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0EDB22-5FBF-4541-AC0D-73E55382D986}"/>
              </a:ext>
            </a:extLst>
          </p:cNvPr>
          <p:cNvSpPr txBox="1"/>
          <p:nvPr/>
        </p:nvSpPr>
        <p:spPr>
          <a:xfrm>
            <a:off x="5903443" y="4709742"/>
            <a:ext cx="5297957" cy="4770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소수형 데이터는 정수형으로 치환</a:t>
            </a:r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5FBB5AAE-2C9D-417C-8FE7-8EC3B848F505}"/>
              </a:ext>
            </a:extLst>
          </p:cNvPr>
          <p:cNvSpPr/>
          <p:nvPr/>
        </p:nvSpPr>
        <p:spPr>
          <a:xfrm>
            <a:off x="5824372" y="5595904"/>
            <a:ext cx="104638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568E32-75C0-494E-A646-8EB280C89EB4}"/>
              </a:ext>
            </a:extLst>
          </p:cNvPr>
          <p:cNvSpPr txBox="1"/>
          <p:nvPr/>
        </p:nvSpPr>
        <p:spPr>
          <a:xfrm>
            <a:off x="5903443" y="5491028"/>
            <a:ext cx="5689843" cy="94795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Taken(0/1)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무시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 이상치를 평균값으로 치환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95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3EC1BD52-89C3-4A7A-8A27-8C6D62426085}"/>
              </a:ext>
            </a:extLst>
          </p:cNvPr>
          <p:cNvSpPr txBox="1">
            <a:spLocks/>
          </p:cNvSpPr>
          <p:nvPr/>
        </p:nvSpPr>
        <p:spPr>
          <a:xfrm>
            <a:off x="587375" y="549275"/>
            <a:ext cx="6046889" cy="861774"/>
          </a:xfrm>
          <a:prstGeom prst="rect">
            <a:avLst/>
          </a:prstGeom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78183D-B9B3-417A-9084-89345748B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67" y="783771"/>
            <a:ext cx="6831838" cy="5711831"/>
          </a:xfrm>
          <a:prstGeom prst="rect">
            <a:avLst/>
          </a:prstGeom>
        </p:spPr>
      </p:pic>
      <p:sp>
        <p:nvSpPr>
          <p:cNvPr id="18" name="Rectangle 7">
            <a:extLst>
              <a:ext uri="{FF2B5EF4-FFF2-40B4-BE49-F238E27FC236}">
                <a16:creationId xmlns:a16="http://schemas.microsoft.com/office/drawing/2014/main" id="{C71C8DDF-FC84-483A-AF29-96D15562B8D8}"/>
              </a:ext>
            </a:extLst>
          </p:cNvPr>
          <p:cNvSpPr/>
          <p:nvPr/>
        </p:nvSpPr>
        <p:spPr>
          <a:xfrm>
            <a:off x="758676" y="1529083"/>
            <a:ext cx="7305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FE223C-31FC-4FDD-9AAC-6D922C4C40DC}"/>
              </a:ext>
            </a:extLst>
          </p:cNvPr>
          <p:cNvSpPr txBox="1"/>
          <p:nvPr/>
        </p:nvSpPr>
        <p:spPr>
          <a:xfrm>
            <a:off x="837747" y="1467295"/>
            <a:ext cx="4771544" cy="124649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여권을 소지한 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Executive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직급의 싱글 고객은 여행 상품을 구매할 가능성이 높음</a:t>
            </a: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5D4D1E33-886C-4295-A9A5-091A09865C4A}"/>
              </a:ext>
            </a:extLst>
          </p:cNvPr>
          <p:cNvSpPr/>
          <p:nvPr/>
        </p:nvSpPr>
        <p:spPr>
          <a:xfrm>
            <a:off x="758676" y="3013172"/>
            <a:ext cx="7305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09708-ED86-4D6B-8305-9D5FBDB3059A}"/>
              </a:ext>
            </a:extLst>
          </p:cNvPr>
          <p:cNvSpPr txBox="1"/>
          <p:nvPr/>
        </p:nvSpPr>
        <p:spPr>
          <a:xfrm>
            <a:off x="837747" y="2951384"/>
            <a:ext cx="4771544" cy="8617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아이를 동반한 고객이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구매 가능성이 높음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72C3A5-C75A-4E4C-A359-8ADE1DD9CA1E}"/>
              </a:ext>
            </a:extLst>
          </p:cNvPr>
          <p:cNvSpPr txBox="1"/>
          <p:nvPr/>
        </p:nvSpPr>
        <p:spPr>
          <a:xfrm>
            <a:off x="435825" y="5207966"/>
            <a:ext cx="4918501" cy="8617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</a:t>
            </a:r>
            <a:r>
              <a:rPr lang="en-US" altLang="ko-KR" sz="25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결혼여부</a:t>
            </a:r>
            <a:r>
              <a:rPr lang="en-US" altLang="ko-KR" sz="25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수입</a:t>
            </a:r>
            <a:r>
              <a:rPr lang="en-US" altLang="ko-KR" sz="25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직급</a:t>
            </a:r>
            <a:endParaRPr lang="en-US" altLang="ko-KR" sz="25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구매 여부와 강한 연관성 있음</a:t>
            </a:r>
            <a:endParaRPr lang="en-US" altLang="ko-KR" sz="25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44F9FC49-38BA-4EEF-A0C6-7C7BA85CBAD1}"/>
              </a:ext>
            </a:extLst>
          </p:cNvPr>
          <p:cNvSpPr/>
          <p:nvPr/>
        </p:nvSpPr>
        <p:spPr>
          <a:xfrm>
            <a:off x="758676" y="4054327"/>
            <a:ext cx="7305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857A3B-6E71-409E-95D7-DD5BA310F337}"/>
              </a:ext>
            </a:extLst>
          </p:cNvPr>
          <p:cNvSpPr txBox="1"/>
          <p:nvPr/>
        </p:nvSpPr>
        <p:spPr>
          <a:xfrm>
            <a:off x="837747" y="3992539"/>
            <a:ext cx="4771544" cy="8617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수입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직무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나이가 상대적으로 높은 상관 관계를 보임</a:t>
            </a:r>
          </a:p>
        </p:txBody>
      </p:sp>
    </p:spTree>
    <p:extLst>
      <p:ext uri="{BB962C8B-B14F-4D97-AF65-F5344CB8AC3E}">
        <p14:creationId xmlns:p14="http://schemas.microsoft.com/office/powerpoint/2010/main" val="74621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DBE6A38-56CD-4013-B1EF-9F8DCD9D1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268" y="3681412"/>
            <a:ext cx="5293947" cy="29969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8E9B84C-AF7B-46DF-80A5-1A7003BC0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773" y="411629"/>
            <a:ext cx="5608984" cy="32697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3CCD0C-F9C2-4079-ACD8-94A7D94BD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68" y="392611"/>
            <a:ext cx="5269505" cy="3288802"/>
          </a:xfrm>
          <a:prstGeom prst="rect">
            <a:avLst/>
          </a:prstGeom>
        </p:spPr>
      </p:pic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34A5EE3B-D180-4F29-B8CC-028A6C806C9C}"/>
              </a:ext>
            </a:extLst>
          </p:cNvPr>
          <p:cNvSpPr txBox="1">
            <a:spLocks/>
          </p:cNvSpPr>
          <p:nvPr/>
        </p:nvSpPr>
        <p:spPr>
          <a:xfrm>
            <a:off x="5867215" y="3887208"/>
            <a:ext cx="6183271" cy="2585381"/>
          </a:xfrm>
          <a:prstGeom prst="rect">
            <a:avLst/>
          </a:prstGeom>
        </p:spPr>
        <p:txBody>
          <a:bodyPr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많이 판매된 여행 상품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Basic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 Deluxe &gt; Standard &gt; Super Deluxe &gt; King</a:t>
            </a: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판매량 제일 많은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Basic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과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Deluxe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구매한 고객의 유입경로는 대부분 직접 상담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b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회사 추천으로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Deluxe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Basic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보다 많이 판매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고객의 직급이 상품판매량과 높은 연관성이 있음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Executive &gt; Manager &gt; Senior Manager &gt; AVP &gt; VP</a:t>
            </a:r>
          </a:p>
        </p:txBody>
      </p:sp>
    </p:spTree>
    <p:extLst>
      <p:ext uri="{BB962C8B-B14F-4D97-AF65-F5344CB8AC3E}">
        <p14:creationId xmlns:p14="http://schemas.microsoft.com/office/powerpoint/2010/main" val="232631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ADAB52E-D0A8-41E5-838D-87BD3F260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08" y="3233055"/>
            <a:ext cx="5024058" cy="27268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C56B2F-15F1-40DA-BD33-B9838A635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375" y="181734"/>
            <a:ext cx="5621828" cy="30513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4DE107-7731-429E-B005-1CC40EBF0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126" y="181735"/>
            <a:ext cx="5020249" cy="30513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95F11C-7113-49C6-8D8C-964384FB6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393" y="3235607"/>
            <a:ext cx="5413878" cy="2724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74F6F6-CA3C-413B-9F74-3C9BEB84D16B}"/>
              </a:ext>
            </a:extLst>
          </p:cNvPr>
          <p:cNvSpPr txBox="1"/>
          <p:nvPr/>
        </p:nvSpPr>
        <p:spPr>
          <a:xfrm>
            <a:off x="791543" y="5959929"/>
            <a:ext cx="9803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$15,000~25,000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수입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Salaried,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SmallBusiness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직업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가진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Executive, Manager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직급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가진 고객의 상품 구매 가능성 제일 높음</a:t>
            </a:r>
          </a:p>
        </p:txBody>
      </p:sp>
    </p:spTree>
    <p:extLst>
      <p:ext uri="{BB962C8B-B14F-4D97-AF65-F5344CB8AC3E}">
        <p14:creationId xmlns:p14="http://schemas.microsoft.com/office/powerpoint/2010/main" val="3101465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74F6F6-CA3C-413B-9F74-3C9BEB84D16B}"/>
              </a:ext>
            </a:extLst>
          </p:cNvPr>
          <p:cNvSpPr txBox="1"/>
          <p:nvPr/>
        </p:nvSpPr>
        <p:spPr>
          <a:xfrm>
            <a:off x="857265" y="5897308"/>
            <a:ext cx="9803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도시등급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1,3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등급의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결혼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고객에게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상품설명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짧게 할 경우 판매 효과가 좋음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F8DD22-BE7A-4133-972A-52CEEFA3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341" y="297580"/>
            <a:ext cx="3714461" cy="26572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F7344D-6256-441A-9350-2D2FE2D5D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341" y="2954849"/>
            <a:ext cx="3714461" cy="26531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1B3AB1-87D2-43A4-8B50-E25FB7F3E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65" y="413272"/>
            <a:ext cx="6323044" cy="519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57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644C569-2BAB-4417-B181-E74D79512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12" y="3441191"/>
            <a:ext cx="5190482" cy="31930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6C5B29-7C39-41B3-B619-621832FB7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11" y="223773"/>
            <a:ext cx="4883439" cy="331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AB10A5-DE97-459C-BB23-31AF5607A931}"/>
              </a:ext>
            </a:extLst>
          </p:cNvPr>
          <p:cNvSpPr txBox="1"/>
          <p:nvPr/>
        </p:nvSpPr>
        <p:spPr>
          <a:xfrm>
            <a:off x="6315684" y="3986308"/>
            <a:ext cx="5538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20~40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여행 회수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급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도시등급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거주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있는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기혼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고객에게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 권유를 집중적으로 하는 것이 효과적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405C52-84C0-419E-BBD6-BB9A4AE92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997"/>
            <a:ext cx="5402073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6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">
            <a:extLst>
              <a:ext uri="{FF2B5EF4-FFF2-40B4-BE49-F238E27FC236}">
                <a16:creationId xmlns:a16="http://schemas.microsoft.com/office/drawing/2014/main" id="{1C2CDC23-BD3E-4C99-8A9F-C1CC34FDD0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642" y="549275"/>
            <a:ext cx="5507358" cy="908822"/>
          </a:xfrm>
        </p:spPr>
        <p:txBody>
          <a:bodyPr/>
          <a:lstStyle/>
          <a:p>
            <a:pPr algn="l"/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예측 및 평가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07C28D39-E668-427B-84B5-C45AA1237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99" y="1865870"/>
            <a:ext cx="6038860" cy="466431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F9D709D8-E0A0-4C51-9ADC-C34B06EEF0C3}"/>
              </a:ext>
            </a:extLst>
          </p:cNvPr>
          <p:cNvSpPr txBox="1"/>
          <p:nvPr/>
        </p:nvSpPr>
        <p:spPr>
          <a:xfrm>
            <a:off x="711599" y="1496538"/>
            <a:ext cx="538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정답 컬럼과 훈련 데이터를 나누고 모델 생성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3E17A91-971D-4892-A21F-127CA00B7557}"/>
              </a:ext>
            </a:extLst>
          </p:cNvPr>
          <p:cNvSpPr/>
          <p:nvPr/>
        </p:nvSpPr>
        <p:spPr>
          <a:xfrm>
            <a:off x="7048041" y="4307268"/>
            <a:ext cx="7305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35B87-2024-45A7-99B2-B8F30E4853E8}"/>
              </a:ext>
            </a:extLst>
          </p:cNvPr>
          <p:cNvSpPr txBox="1"/>
          <p:nvPr/>
        </p:nvSpPr>
        <p:spPr>
          <a:xfrm>
            <a:off x="7127112" y="4245480"/>
            <a:ext cx="4801336" cy="124649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KNN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모델로 데이터를 훈련하고 예측한 결과의 정확도는 </a:t>
            </a:r>
            <a:r>
              <a:rPr lang="en-US" altLang="ko-KR" sz="2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92.43%</a:t>
            </a:r>
          </a:p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예측결과가 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틀림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5E6717A-529F-45C2-A1D5-9B70186A1B72}"/>
              </a:ext>
            </a:extLst>
          </p:cNvPr>
          <p:cNvSpPr/>
          <p:nvPr/>
        </p:nvSpPr>
        <p:spPr>
          <a:xfrm>
            <a:off x="711599" y="5980670"/>
            <a:ext cx="1364336" cy="549519"/>
          </a:xfrm>
          <a:prstGeom prst="roundRect">
            <a:avLst/>
          </a:prstGeom>
          <a:noFill/>
          <a:ln w="476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669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7AA97597-E880-4C09-B0A2-ADD34CC6B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18" y="1233915"/>
            <a:ext cx="7160565" cy="5232720"/>
          </a:xfrm>
          <a:prstGeom prst="rect">
            <a:avLst/>
          </a:prstGeom>
        </p:spPr>
      </p:pic>
      <p:sp>
        <p:nvSpPr>
          <p:cNvPr id="66" name="텍스트 개체 틀 1">
            <a:extLst>
              <a:ext uri="{FF2B5EF4-FFF2-40B4-BE49-F238E27FC236}">
                <a16:creationId xmlns:a16="http://schemas.microsoft.com/office/drawing/2014/main" id="{CC624A9E-E3B2-4C2B-8E94-B17C8194EF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642" y="391365"/>
            <a:ext cx="9502415" cy="987984"/>
          </a:xfrm>
        </p:spPr>
        <p:txBody>
          <a:bodyPr/>
          <a:lstStyle/>
          <a:p>
            <a:pPr algn="l"/>
            <a:r>
              <a:rPr lang="ko-KR" altLang="en-US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개선 </a:t>
            </a:r>
            <a:r>
              <a:rPr lang="en-US" altLang="ko-KR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 </a:t>
            </a:r>
            <a:r>
              <a:rPr lang="ko-KR" altLang="en-US" sz="3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파라미터 시각화</a:t>
            </a:r>
          </a:p>
        </p:txBody>
      </p:sp>
    </p:spTree>
    <p:extLst>
      <p:ext uri="{BB962C8B-B14F-4D97-AF65-F5344CB8AC3E}">
        <p14:creationId xmlns:p14="http://schemas.microsoft.com/office/powerpoint/2010/main" val="972877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2D53BE8-9CD6-48A9-988D-DC3C8895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411" y="984761"/>
            <a:ext cx="4991833" cy="2700090"/>
          </a:xfrm>
          <a:prstGeom prst="rect">
            <a:avLst/>
          </a:prstGeom>
        </p:spPr>
      </p:pic>
      <p:sp>
        <p:nvSpPr>
          <p:cNvPr id="66" name="텍스트 개체 틀 1">
            <a:extLst>
              <a:ext uri="{FF2B5EF4-FFF2-40B4-BE49-F238E27FC236}">
                <a16:creationId xmlns:a16="http://schemas.microsoft.com/office/drawing/2014/main" id="{CC624A9E-E3B2-4C2B-8E94-B17C8194EF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642" y="391365"/>
            <a:ext cx="6652191" cy="987984"/>
          </a:xfrm>
        </p:spPr>
        <p:txBody>
          <a:bodyPr/>
          <a:lstStyle/>
          <a:p>
            <a:pPr algn="l"/>
            <a:r>
              <a:rPr lang="ko-KR" altLang="en-US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개선 </a:t>
            </a:r>
            <a:r>
              <a:rPr lang="en-US" altLang="ko-KR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모델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5F653A-0628-41A1-ACF2-21AD5EE1E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829" y="3815558"/>
            <a:ext cx="4208031" cy="3075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62ADFA-FC90-4889-A688-70C3E627A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859" y="1267714"/>
            <a:ext cx="3944517" cy="2600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596AEB-E301-4A38-9538-286A5C865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57" y="3847028"/>
            <a:ext cx="4086319" cy="301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81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42288F7-0751-4AAE-9D39-2ADE17354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27" y="242110"/>
            <a:ext cx="4852199" cy="26753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D008B7-BF38-45C0-88B7-E165193B9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3" y="3005342"/>
            <a:ext cx="4816925" cy="35200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460B44-8EDB-4C12-9C18-55D67BB28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2110"/>
            <a:ext cx="4816926" cy="440629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1957DB-532C-4140-A286-B26DA6436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542001"/>
              </p:ext>
            </p:extLst>
          </p:nvPr>
        </p:nvGraphicFramePr>
        <p:xfrm>
          <a:off x="6308271" y="4765372"/>
          <a:ext cx="4114800" cy="1533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298363157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14122331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57744192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이름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하이퍼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파라미터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487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knn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n_neighbors=1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92.43%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771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나이브</a:t>
                      </a:r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베이즈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var_smoothing</a:t>
                      </a:r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84.04%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104818"/>
                  </a:ext>
                </a:extLst>
              </a:tr>
              <a:tr h="2190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의사결정트리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gini</a:t>
                      </a:r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=[15,25,50]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92.63%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873922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entropy=[18,26]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82.84%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892264"/>
                  </a:ext>
                </a:extLst>
              </a:tr>
              <a:tr h="21907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앙상블</a:t>
                      </a:r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신경망</a:t>
                      </a:r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로직스틱</a:t>
                      </a:r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 포레스트</a:t>
                      </a:r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파이프라임</a:t>
                      </a:r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99.38%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850128"/>
                  </a:ext>
                </a:extLst>
              </a:tr>
              <a:tr h="21907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91.41%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383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527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3"/>
          <p:cNvSpPr/>
          <p:nvPr/>
        </p:nvSpPr>
        <p:spPr>
          <a:xfrm>
            <a:off x="2643261" y="0"/>
            <a:ext cx="9548739" cy="6858000"/>
          </a:xfrm>
          <a:custGeom>
            <a:avLst/>
            <a:gdLst>
              <a:gd name="connsiteX0" fmla="*/ 1873864 w 9548739"/>
              <a:gd name="connsiteY0" fmla="*/ 0 h 6858000"/>
              <a:gd name="connsiteX1" fmla="*/ 1971920 w 9548739"/>
              <a:gd name="connsiteY1" fmla="*/ 0 h 6858000"/>
              <a:gd name="connsiteX2" fmla="*/ 2174399 w 9548739"/>
              <a:gd name="connsiteY2" fmla="*/ 0 h 6858000"/>
              <a:gd name="connsiteX3" fmla="*/ 5968479 w 9548739"/>
              <a:gd name="connsiteY3" fmla="*/ 0 h 6858000"/>
              <a:gd name="connsiteX4" fmla="*/ 9548739 w 9548739"/>
              <a:gd name="connsiteY4" fmla="*/ 0 h 6858000"/>
              <a:gd name="connsiteX5" fmla="*/ 9548739 w 9548739"/>
              <a:gd name="connsiteY5" fmla="*/ 6858000 h 6858000"/>
              <a:gd name="connsiteX6" fmla="*/ 5968479 w 9548739"/>
              <a:gd name="connsiteY6" fmla="*/ 6858000 h 6858000"/>
              <a:gd name="connsiteX7" fmla="*/ 2174399 w 9548739"/>
              <a:gd name="connsiteY7" fmla="*/ 6858000 h 6858000"/>
              <a:gd name="connsiteX8" fmla="*/ 1951844 w 9548739"/>
              <a:gd name="connsiteY8" fmla="*/ 6858000 h 6858000"/>
              <a:gd name="connsiteX9" fmla="*/ 1835258 w 9548739"/>
              <a:gd name="connsiteY9" fmla="*/ 6858000 h 6858000"/>
              <a:gd name="connsiteX10" fmla="*/ 1784827 w 9548739"/>
              <a:gd name="connsiteY10" fmla="*/ 6687406 h 6858000"/>
              <a:gd name="connsiteX11" fmla="*/ 0 w 9548739"/>
              <a:gd name="connsiteY11" fmla="*/ 3390900 h 6858000"/>
              <a:gd name="connsiteX12" fmla="*/ 1796041 w 9548739"/>
              <a:gd name="connsiteY12" fmla="*/ 254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48739" h="6858000">
                <a:moveTo>
                  <a:pt x="1873864" y="0"/>
                </a:moveTo>
                <a:lnTo>
                  <a:pt x="1971920" y="0"/>
                </a:lnTo>
                <a:lnTo>
                  <a:pt x="2174399" y="0"/>
                </a:lnTo>
                <a:lnTo>
                  <a:pt x="5968479" y="0"/>
                </a:lnTo>
                <a:lnTo>
                  <a:pt x="9548739" y="0"/>
                </a:lnTo>
                <a:lnTo>
                  <a:pt x="9548739" y="6858000"/>
                </a:lnTo>
                <a:lnTo>
                  <a:pt x="5968479" y="6858000"/>
                </a:lnTo>
                <a:lnTo>
                  <a:pt x="2174399" y="6858000"/>
                </a:lnTo>
                <a:lnTo>
                  <a:pt x="1951844" y="6858000"/>
                </a:lnTo>
                <a:lnTo>
                  <a:pt x="1835258" y="6858000"/>
                </a:lnTo>
                <a:lnTo>
                  <a:pt x="1784827" y="6687406"/>
                </a:lnTo>
                <a:cubicBezTo>
                  <a:pt x="1375512" y="5409903"/>
                  <a:pt x="806558" y="4349353"/>
                  <a:pt x="0" y="3390900"/>
                </a:cubicBezTo>
                <a:cubicBezTo>
                  <a:pt x="774231" y="2640807"/>
                  <a:pt x="1361774" y="1569839"/>
                  <a:pt x="1796041" y="2545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80185" y="719925"/>
            <a:ext cx="6274753" cy="780795"/>
            <a:chOff x="4745820" y="1491808"/>
            <a:chExt cx="6274753" cy="780795"/>
          </a:xfrm>
        </p:grpSpPr>
        <p:sp>
          <p:nvSpPr>
            <p:cNvPr id="9" name="TextBox 8"/>
            <p:cNvSpPr txBox="1"/>
            <p:nvPr/>
          </p:nvSpPr>
          <p:spPr>
            <a:xfrm>
              <a:off x="5895648" y="1576604"/>
              <a:ext cx="5124925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분석 목적 및 배경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769" y="2657241"/>
            <a:ext cx="1405705" cy="1475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7375" y="549275"/>
            <a:ext cx="3493826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목차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080185" y="1872878"/>
            <a:ext cx="6274753" cy="780795"/>
            <a:chOff x="4745820" y="1491808"/>
            <a:chExt cx="6274753" cy="780795"/>
          </a:xfrm>
        </p:grpSpPr>
        <p:sp>
          <p:nvSpPr>
            <p:cNvPr id="61" name="TextBox 60"/>
            <p:cNvSpPr txBox="1"/>
            <p:nvPr/>
          </p:nvSpPr>
          <p:spPr>
            <a:xfrm>
              <a:off x="5895648" y="1605206"/>
              <a:ext cx="5124925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데이터 설명 및 </a:t>
              </a:r>
              <a:r>
                <a:rPr lang="ko-KR" altLang="en-US" sz="3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전처리</a:t>
              </a:r>
              <a:endPara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5080185" y="3025831"/>
            <a:ext cx="6274753" cy="780795"/>
            <a:chOff x="4745820" y="1491808"/>
            <a:chExt cx="6274753" cy="780795"/>
          </a:xfrm>
        </p:grpSpPr>
        <p:sp>
          <p:nvSpPr>
            <p:cNvPr id="68" name="TextBox 67"/>
            <p:cNvSpPr txBox="1"/>
            <p:nvPr/>
          </p:nvSpPr>
          <p:spPr>
            <a:xfrm>
              <a:off x="5895648" y="1605206"/>
              <a:ext cx="5124925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시각화</a:t>
              </a: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5080185" y="4178784"/>
            <a:ext cx="6274753" cy="780795"/>
            <a:chOff x="4745820" y="1491808"/>
            <a:chExt cx="6274753" cy="780795"/>
          </a:xfrm>
        </p:grpSpPr>
        <p:sp>
          <p:nvSpPr>
            <p:cNvPr id="75" name="TextBox 74"/>
            <p:cNvSpPr txBox="1"/>
            <p:nvPr/>
          </p:nvSpPr>
          <p:spPr>
            <a:xfrm>
              <a:off x="5895648" y="1605206"/>
              <a:ext cx="5124925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모델 예측 및 평가</a:t>
              </a: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5080185" y="5331737"/>
            <a:ext cx="6274753" cy="780795"/>
            <a:chOff x="4745820" y="1491808"/>
            <a:chExt cx="6274753" cy="780795"/>
          </a:xfrm>
        </p:grpSpPr>
        <p:sp>
          <p:nvSpPr>
            <p:cNvPr id="82" name="TextBox 81"/>
            <p:cNvSpPr txBox="1"/>
            <p:nvPr/>
          </p:nvSpPr>
          <p:spPr>
            <a:xfrm>
              <a:off x="5895648" y="1605206"/>
              <a:ext cx="5124925" cy="5539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결론</a:t>
              </a: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375" y="556550"/>
            <a:ext cx="3026551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결론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DDA7709-5B8A-49CC-B6CC-D33E7362AEB1}"/>
              </a:ext>
            </a:extLst>
          </p:cNvPr>
          <p:cNvSpPr/>
          <p:nvPr/>
        </p:nvSpPr>
        <p:spPr>
          <a:xfrm>
            <a:off x="4815127" y="1504189"/>
            <a:ext cx="7907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BFAF7-19A5-4947-BF44-A2492274DBFE}"/>
              </a:ext>
            </a:extLst>
          </p:cNvPr>
          <p:cNvSpPr txBox="1"/>
          <p:nvPr/>
        </p:nvSpPr>
        <p:spPr>
          <a:xfrm>
            <a:off x="4894199" y="1418324"/>
            <a:ext cx="6520963" cy="8617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패키지 구매의 주요한 변수는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직무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수입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여권 여부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결혼 여부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7B93332-936D-4EAC-9E9A-2E1E4BF69F3D}"/>
              </a:ext>
            </a:extLst>
          </p:cNvPr>
          <p:cNvSpPr/>
          <p:nvPr/>
        </p:nvSpPr>
        <p:spPr>
          <a:xfrm>
            <a:off x="4815127" y="3040473"/>
            <a:ext cx="7907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AB020-5682-4CF3-8CD4-A7B3E3DADF63}"/>
              </a:ext>
            </a:extLst>
          </p:cNvPr>
          <p:cNvSpPr txBox="1"/>
          <p:nvPr/>
        </p:nvSpPr>
        <p:spPr>
          <a:xfrm>
            <a:off x="4894199" y="2954608"/>
            <a:ext cx="6995578" cy="8617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구매할 가능성이 가장 높은 고객은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Executive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직급의 여권을 소지한 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Single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고객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9E099C-0C83-4BB6-9930-43445CB16956}"/>
              </a:ext>
            </a:extLst>
          </p:cNvPr>
          <p:cNvSpPr/>
          <p:nvPr/>
        </p:nvSpPr>
        <p:spPr>
          <a:xfrm>
            <a:off x="4815127" y="4576757"/>
            <a:ext cx="7907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53651-0198-49BD-A0B4-20853914E8DC}"/>
              </a:ext>
            </a:extLst>
          </p:cNvPr>
          <p:cNvSpPr txBox="1"/>
          <p:nvPr/>
        </p:nvSpPr>
        <p:spPr>
          <a:xfrm>
            <a:off x="4894199" y="4490892"/>
            <a:ext cx="6995578" cy="124649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웰빙 여행 상품을 구매할 잠재고객은 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Small Business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직업을 가진 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20~30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대로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$20,000~25,000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수입의 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Unmarried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고객</a:t>
            </a:r>
          </a:p>
        </p:txBody>
      </p:sp>
    </p:spTree>
    <p:extLst>
      <p:ext uri="{BB962C8B-B14F-4D97-AF65-F5344CB8AC3E}">
        <p14:creationId xmlns:p14="http://schemas.microsoft.com/office/powerpoint/2010/main" val="749803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End of Document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">
            <a:extLst>
              <a:ext uri="{FF2B5EF4-FFF2-40B4-BE49-F238E27FC236}">
                <a16:creationId xmlns:a16="http://schemas.microsoft.com/office/drawing/2014/main" id="{22292B4D-C4A5-45BB-8141-970506B2B729}"/>
              </a:ext>
            </a:extLst>
          </p:cNvPr>
          <p:cNvSpPr/>
          <p:nvPr/>
        </p:nvSpPr>
        <p:spPr>
          <a:xfrm rot="19779318">
            <a:off x="-119811" y="-1125789"/>
            <a:ext cx="2862069" cy="5434617"/>
          </a:xfrm>
          <a:custGeom>
            <a:avLst/>
            <a:gdLst>
              <a:gd name="connsiteX0" fmla="*/ 3404 w 1180796"/>
              <a:gd name="connsiteY0" fmla="*/ 196574 h 1438562"/>
              <a:gd name="connsiteX1" fmla="*/ 3657 w 1180796"/>
              <a:gd name="connsiteY1" fmla="*/ 197380 h 1438562"/>
              <a:gd name="connsiteX2" fmla="*/ 3404 w 1180796"/>
              <a:gd name="connsiteY2" fmla="*/ 196574 h 1438562"/>
              <a:gd name="connsiteX3" fmla="*/ 567269 w 1180796"/>
              <a:gd name="connsiteY3" fmla="*/ 0 h 1438562"/>
              <a:gd name="connsiteX4" fmla="*/ 568172 w 1180796"/>
              <a:gd name="connsiteY4" fmla="*/ 304800 h 1438562"/>
              <a:gd name="connsiteX5" fmla="*/ 779871 w 1180796"/>
              <a:gd name="connsiteY5" fmla="*/ 459344 h 1438562"/>
              <a:gd name="connsiteX6" fmla="*/ 930391 w 1180796"/>
              <a:gd name="connsiteY6" fmla="*/ 667912 h 1438562"/>
              <a:gd name="connsiteX7" fmla="*/ 929264 w 1180796"/>
              <a:gd name="connsiteY7" fmla="*/ 654877 h 1438562"/>
              <a:gd name="connsiteX8" fmla="*/ 1089331 w 1180796"/>
              <a:gd name="connsiteY8" fmla="*/ 830882 h 1438562"/>
              <a:gd name="connsiteX9" fmla="*/ 1176007 w 1180796"/>
              <a:gd name="connsiteY9" fmla="*/ 1299015 h 1438562"/>
              <a:gd name="connsiteX10" fmla="*/ 1106293 w 1180796"/>
              <a:gd name="connsiteY10" fmla="*/ 1261345 h 1438562"/>
              <a:gd name="connsiteX11" fmla="*/ 1093530 w 1180796"/>
              <a:gd name="connsiteY11" fmla="*/ 1409318 h 1438562"/>
              <a:gd name="connsiteX12" fmla="*/ 1016094 w 1180796"/>
              <a:gd name="connsiteY12" fmla="*/ 1334364 h 1438562"/>
              <a:gd name="connsiteX13" fmla="*/ 984981 w 1180796"/>
              <a:gd name="connsiteY13" fmla="*/ 1437195 h 1438562"/>
              <a:gd name="connsiteX14" fmla="*/ 873874 w 1180796"/>
              <a:gd name="connsiteY14" fmla="*/ 986314 h 1438562"/>
              <a:gd name="connsiteX15" fmla="*/ 541005 w 1180796"/>
              <a:gd name="connsiteY15" fmla="*/ 803357 h 1438562"/>
              <a:gd name="connsiteX16" fmla="*/ 504720 w 1180796"/>
              <a:gd name="connsiteY16" fmla="*/ 953956 h 1438562"/>
              <a:gd name="connsiteX17" fmla="*/ 541004 w 1180796"/>
              <a:gd name="connsiteY17" fmla="*/ 1175672 h 1438562"/>
              <a:gd name="connsiteX18" fmla="*/ 532632 w 1180796"/>
              <a:gd name="connsiteY18" fmla="*/ 1402288 h 1438562"/>
              <a:gd name="connsiteX19" fmla="*/ 243154 w 1180796"/>
              <a:gd name="connsiteY19" fmla="*/ 889736 h 1438562"/>
              <a:gd name="connsiteX20" fmla="*/ 174649 w 1180796"/>
              <a:gd name="connsiteY20" fmla="*/ 445938 h 1438562"/>
              <a:gd name="connsiteX21" fmla="*/ 0 w 1180796"/>
              <a:gd name="connsiteY21" fmla="*/ 74192 h 1438562"/>
              <a:gd name="connsiteX22" fmla="*/ 567269 w 1180796"/>
              <a:gd name="connsiteY22" fmla="*/ 0 h 1438562"/>
              <a:gd name="connsiteX0" fmla="*/ 567269 w 1180796"/>
              <a:gd name="connsiteY0" fmla="*/ 0 h 1438562"/>
              <a:gd name="connsiteX1" fmla="*/ 568172 w 1180796"/>
              <a:gd name="connsiteY1" fmla="*/ 304800 h 1438562"/>
              <a:gd name="connsiteX2" fmla="*/ 779871 w 1180796"/>
              <a:gd name="connsiteY2" fmla="*/ 459344 h 1438562"/>
              <a:gd name="connsiteX3" fmla="*/ 930391 w 1180796"/>
              <a:gd name="connsiteY3" fmla="*/ 667912 h 1438562"/>
              <a:gd name="connsiteX4" fmla="*/ 929264 w 1180796"/>
              <a:gd name="connsiteY4" fmla="*/ 654877 h 1438562"/>
              <a:gd name="connsiteX5" fmla="*/ 1089331 w 1180796"/>
              <a:gd name="connsiteY5" fmla="*/ 830882 h 1438562"/>
              <a:gd name="connsiteX6" fmla="*/ 1176007 w 1180796"/>
              <a:gd name="connsiteY6" fmla="*/ 1299015 h 1438562"/>
              <a:gd name="connsiteX7" fmla="*/ 1106293 w 1180796"/>
              <a:gd name="connsiteY7" fmla="*/ 1261345 h 1438562"/>
              <a:gd name="connsiteX8" fmla="*/ 1093530 w 1180796"/>
              <a:gd name="connsiteY8" fmla="*/ 1409318 h 1438562"/>
              <a:gd name="connsiteX9" fmla="*/ 1016094 w 1180796"/>
              <a:gd name="connsiteY9" fmla="*/ 1334364 h 1438562"/>
              <a:gd name="connsiteX10" fmla="*/ 984981 w 1180796"/>
              <a:gd name="connsiteY10" fmla="*/ 1437195 h 1438562"/>
              <a:gd name="connsiteX11" fmla="*/ 873874 w 1180796"/>
              <a:gd name="connsiteY11" fmla="*/ 986314 h 1438562"/>
              <a:gd name="connsiteX12" fmla="*/ 541005 w 1180796"/>
              <a:gd name="connsiteY12" fmla="*/ 803357 h 1438562"/>
              <a:gd name="connsiteX13" fmla="*/ 504720 w 1180796"/>
              <a:gd name="connsiteY13" fmla="*/ 953956 h 1438562"/>
              <a:gd name="connsiteX14" fmla="*/ 541004 w 1180796"/>
              <a:gd name="connsiteY14" fmla="*/ 1175672 h 1438562"/>
              <a:gd name="connsiteX15" fmla="*/ 532632 w 1180796"/>
              <a:gd name="connsiteY15" fmla="*/ 1402288 h 1438562"/>
              <a:gd name="connsiteX16" fmla="*/ 243154 w 1180796"/>
              <a:gd name="connsiteY16" fmla="*/ 889736 h 1438562"/>
              <a:gd name="connsiteX17" fmla="*/ 174649 w 1180796"/>
              <a:gd name="connsiteY17" fmla="*/ 445938 h 1438562"/>
              <a:gd name="connsiteX18" fmla="*/ 0 w 1180796"/>
              <a:gd name="connsiteY18" fmla="*/ 74192 h 1438562"/>
              <a:gd name="connsiteX19" fmla="*/ 567269 w 1180796"/>
              <a:gd name="connsiteY19" fmla="*/ 0 h 1438562"/>
              <a:gd name="connsiteX0" fmla="*/ 567269 w 1180796"/>
              <a:gd name="connsiteY0" fmla="*/ 0 h 1438562"/>
              <a:gd name="connsiteX1" fmla="*/ 568172 w 1180796"/>
              <a:gd name="connsiteY1" fmla="*/ 304800 h 1438562"/>
              <a:gd name="connsiteX2" fmla="*/ 779871 w 1180796"/>
              <a:gd name="connsiteY2" fmla="*/ 459344 h 1438562"/>
              <a:gd name="connsiteX3" fmla="*/ 929264 w 1180796"/>
              <a:gd name="connsiteY3" fmla="*/ 654877 h 1438562"/>
              <a:gd name="connsiteX4" fmla="*/ 1089331 w 1180796"/>
              <a:gd name="connsiteY4" fmla="*/ 830882 h 1438562"/>
              <a:gd name="connsiteX5" fmla="*/ 1176007 w 1180796"/>
              <a:gd name="connsiteY5" fmla="*/ 1299015 h 1438562"/>
              <a:gd name="connsiteX6" fmla="*/ 1106293 w 1180796"/>
              <a:gd name="connsiteY6" fmla="*/ 1261345 h 1438562"/>
              <a:gd name="connsiteX7" fmla="*/ 1093530 w 1180796"/>
              <a:gd name="connsiteY7" fmla="*/ 1409318 h 1438562"/>
              <a:gd name="connsiteX8" fmla="*/ 1016094 w 1180796"/>
              <a:gd name="connsiteY8" fmla="*/ 1334364 h 1438562"/>
              <a:gd name="connsiteX9" fmla="*/ 984981 w 1180796"/>
              <a:gd name="connsiteY9" fmla="*/ 1437195 h 1438562"/>
              <a:gd name="connsiteX10" fmla="*/ 873874 w 1180796"/>
              <a:gd name="connsiteY10" fmla="*/ 986314 h 1438562"/>
              <a:gd name="connsiteX11" fmla="*/ 541005 w 1180796"/>
              <a:gd name="connsiteY11" fmla="*/ 803357 h 1438562"/>
              <a:gd name="connsiteX12" fmla="*/ 504720 w 1180796"/>
              <a:gd name="connsiteY12" fmla="*/ 953956 h 1438562"/>
              <a:gd name="connsiteX13" fmla="*/ 541004 w 1180796"/>
              <a:gd name="connsiteY13" fmla="*/ 1175672 h 1438562"/>
              <a:gd name="connsiteX14" fmla="*/ 532632 w 1180796"/>
              <a:gd name="connsiteY14" fmla="*/ 1402288 h 1438562"/>
              <a:gd name="connsiteX15" fmla="*/ 243154 w 1180796"/>
              <a:gd name="connsiteY15" fmla="*/ 889736 h 1438562"/>
              <a:gd name="connsiteX16" fmla="*/ 174649 w 1180796"/>
              <a:gd name="connsiteY16" fmla="*/ 445938 h 1438562"/>
              <a:gd name="connsiteX17" fmla="*/ 0 w 1180796"/>
              <a:gd name="connsiteY17" fmla="*/ 74192 h 1438562"/>
              <a:gd name="connsiteX18" fmla="*/ 567269 w 1180796"/>
              <a:gd name="connsiteY18" fmla="*/ 0 h 1438562"/>
              <a:gd name="connsiteX0" fmla="*/ 567269 w 1180796"/>
              <a:gd name="connsiteY0" fmla="*/ 0 h 1438562"/>
              <a:gd name="connsiteX1" fmla="*/ 568172 w 1180796"/>
              <a:gd name="connsiteY1" fmla="*/ 304800 h 1438562"/>
              <a:gd name="connsiteX2" fmla="*/ 779871 w 1180796"/>
              <a:gd name="connsiteY2" fmla="*/ 459344 h 1438562"/>
              <a:gd name="connsiteX3" fmla="*/ 1089331 w 1180796"/>
              <a:gd name="connsiteY3" fmla="*/ 830882 h 1438562"/>
              <a:gd name="connsiteX4" fmla="*/ 1176007 w 1180796"/>
              <a:gd name="connsiteY4" fmla="*/ 1299015 h 1438562"/>
              <a:gd name="connsiteX5" fmla="*/ 1106293 w 1180796"/>
              <a:gd name="connsiteY5" fmla="*/ 1261345 h 1438562"/>
              <a:gd name="connsiteX6" fmla="*/ 1093530 w 1180796"/>
              <a:gd name="connsiteY6" fmla="*/ 1409318 h 1438562"/>
              <a:gd name="connsiteX7" fmla="*/ 1016094 w 1180796"/>
              <a:gd name="connsiteY7" fmla="*/ 1334364 h 1438562"/>
              <a:gd name="connsiteX8" fmla="*/ 984981 w 1180796"/>
              <a:gd name="connsiteY8" fmla="*/ 1437195 h 1438562"/>
              <a:gd name="connsiteX9" fmla="*/ 873874 w 1180796"/>
              <a:gd name="connsiteY9" fmla="*/ 986314 h 1438562"/>
              <a:gd name="connsiteX10" fmla="*/ 541005 w 1180796"/>
              <a:gd name="connsiteY10" fmla="*/ 803357 h 1438562"/>
              <a:gd name="connsiteX11" fmla="*/ 504720 w 1180796"/>
              <a:gd name="connsiteY11" fmla="*/ 953956 h 1438562"/>
              <a:gd name="connsiteX12" fmla="*/ 541004 w 1180796"/>
              <a:gd name="connsiteY12" fmla="*/ 1175672 h 1438562"/>
              <a:gd name="connsiteX13" fmla="*/ 532632 w 1180796"/>
              <a:gd name="connsiteY13" fmla="*/ 1402288 h 1438562"/>
              <a:gd name="connsiteX14" fmla="*/ 243154 w 1180796"/>
              <a:gd name="connsiteY14" fmla="*/ 889736 h 1438562"/>
              <a:gd name="connsiteX15" fmla="*/ 174649 w 1180796"/>
              <a:gd name="connsiteY15" fmla="*/ 445938 h 1438562"/>
              <a:gd name="connsiteX16" fmla="*/ 0 w 1180796"/>
              <a:gd name="connsiteY16" fmla="*/ 74192 h 1438562"/>
              <a:gd name="connsiteX17" fmla="*/ 567269 w 1180796"/>
              <a:gd name="connsiteY17" fmla="*/ 0 h 1438562"/>
              <a:gd name="connsiteX0" fmla="*/ 567269 w 1180796"/>
              <a:gd name="connsiteY0" fmla="*/ 0 h 1424903"/>
              <a:gd name="connsiteX1" fmla="*/ 568172 w 1180796"/>
              <a:gd name="connsiteY1" fmla="*/ 304800 h 1424903"/>
              <a:gd name="connsiteX2" fmla="*/ 779871 w 1180796"/>
              <a:gd name="connsiteY2" fmla="*/ 459344 h 1424903"/>
              <a:gd name="connsiteX3" fmla="*/ 1089331 w 1180796"/>
              <a:gd name="connsiteY3" fmla="*/ 830882 h 1424903"/>
              <a:gd name="connsiteX4" fmla="*/ 1176007 w 1180796"/>
              <a:gd name="connsiteY4" fmla="*/ 1299015 h 1424903"/>
              <a:gd name="connsiteX5" fmla="*/ 1106293 w 1180796"/>
              <a:gd name="connsiteY5" fmla="*/ 1261345 h 1424903"/>
              <a:gd name="connsiteX6" fmla="*/ 1093530 w 1180796"/>
              <a:gd name="connsiteY6" fmla="*/ 1409318 h 1424903"/>
              <a:gd name="connsiteX7" fmla="*/ 1016094 w 1180796"/>
              <a:gd name="connsiteY7" fmla="*/ 1334364 h 1424903"/>
              <a:gd name="connsiteX8" fmla="*/ 895769 w 1180796"/>
              <a:gd name="connsiteY8" fmla="*/ 1423471 h 1424903"/>
              <a:gd name="connsiteX9" fmla="*/ 873874 w 1180796"/>
              <a:gd name="connsiteY9" fmla="*/ 986314 h 1424903"/>
              <a:gd name="connsiteX10" fmla="*/ 541005 w 1180796"/>
              <a:gd name="connsiteY10" fmla="*/ 803357 h 1424903"/>
              <a:gd name="connsiteX11" fmla="*/ 504720 w 1180796"/>
              <a:gd name="connsiteY11" fmla="*/ 953956 h 1424903"/>
              <a:gd name="connsiteX12" fmla="*/ 541004 w 1180796"/>
              <a:gd name="connsiteY12" fmla="*/ 1175672 h 1424903"/>
              <a:gd name="connsiteX13" fmla="*/ 532632 w 1180796"/>
              <a:gd name="connsiteY13" fmla="*/ 1402288 h 1424903"/>
              <a:gd name="connsiteX14" fmla="*/ 243154 w 1180796"/>
              <a:gd name="connsiteY14" fmla="*/ 889736 h 1424903"/>
              <a:gd name="connsiteX15" fmla="*/ 174649 w 1180796"/>
              <a:gd name="connsiteY15" fmla="*/ 445938 h 1424903"/>
              <a:gd name="connsiteX16" fmla="*/ 0 w 1180796"/>
              <a:gd name="connsiteY16" fmla="*/ 74192 h 1424903"/>
              <a:gd name="connsiteX17" fmla="*/ 567269 w 1180796"/>
              <a:gd name="connsiteY17" fmla="*/ 0 h 1424903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106293 w 1180796"/>
              <a:gd name="connsiteY5" fmla="*/ 1261345 h 1423471"/>
              <a:gd name="connsiteX6" fmla="*/ 1093530 w 1180796"/>
              <a:gd name="connsiteY6" fmla="*/ 1409318 h 1423471"/>
              <a:gd name="connsiteX7" fmla="*/ 1016094 w 1180796"/>
              <a:gd name="connsiteY7" fmla="*/ 1334364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106293 w 1180796"/>
              <a:gd name="connsiteY5" fmla="*/ 1261345 h 1423471"/>
              <a:gd name="connsiteX6" fmla="*/ 1093530 w 1180796"/>
              <a:gd name="connsiteY6" fmla="*/ 1409318 h 1423471"/>
              <a:gd name="connsiteX7" fmla="*/ 947470 w 1180796"/>
              <a:gd name="connsiteY7" fmla="*/ 1306915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106293 w 1180796"/>
              <a:gd name="connsiteY5" fmla="*/ 1261345 h 1423471"/>
              <a:gd name="connsiteX6" fmla="*/ 983732 w 1180796"/>
              <a:gd name="connsiteY6" fmla="*/ 1416181 h 1423471"/>
              <a:gd name="connsiteX7" fmla="*/ 947470 w 1180796"/>
              <a:gd name="connsiteY7" fmla="*/ 1306915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037669 w 1180796"/>
              <a:gd name="connsiteY5" fmla="*/ 1240758 h 1423471"/>
              <a:gd name="connsiteX6" fmla="*/ 983732 w 1180796"/>
              <a:gd name="connsiteY6" fmla="*/ 1416181 h 1423471"/>
              <a:gd name="connsiteX7" fmla="*/ 947470 w 1180796"/>
              <a:gd name="connsiteY7" fmla="*/ 1306915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895769 w 1107563"/>
              <a:gd name="connsiteY8" fmla="*/ 1423471 h 1423471"/>
              <a:gd name="connsiteX9" fmla="*/ 873874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895769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799694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799694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878845 w 1107563"/>
              <a:gd name="connsiteY7" fmla="*/ 1286327 h 1423471"/>
              <a:gd name="connsiteX8" fmla="*/ 799694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4050"/>
              <a:gd name="connsiteX1" fmla="*/ 568172 w 1107563"/>
              <a:gd name="connsiteY1" fmla="*/ 304800 h 1424050"/>
              <a:gd name="connsiteX2" fmla="*/ 779871 w 1107563"/>
              <a:gd name="connsiteY2" fmla="*/ 459344 h 1424050"/>
              <a:gd name="connsiteX3" fmla="*/ 1089331 w 1107563"/>
              <a:gd name="connsiteY3" fmla="*/ 830882 h 1424050"/>
              <a:gd name="connsiteX4" fmla="*/ 1079933 w 1107563"/>
              <a:gd name="connsiteY4" fmla="*/ 1333328 h 1424050"/>
              <a:gd name="connsiteX5" fmla="*/ 1037669 w 1107563"/>
              <a:gd name="connsiteY5" fmla="*/ 1240758 h 1424050"/>
              <a:gd name="connsiteX6" fmla="*/ 928833 w 1107563"/>
              <a:gd name="connsiteY6" fmla="*/ 1423044 h 1424050"/>
              <a:gd name="connsiteX7" fmla="*/ 878845 w 1107563"/>
              <a:gd name="connsiteY7" fmla="*/ 1286327 h 1424050"/>
              <a:gd name="connsiteX8" fmla="*/ 799694 w 1107563"/>
              <a:gd name="connsiteY8" fmla="*/ 1423471 h 1424050"/>
              <a:gd name="connsiteX9" fmla="*/ 798388 w 1107563"/>
              <a:gd name="connsiteY9" fmla="*/ 986314 h 1424050"/>
              <a:gd name="connsiteX10" fmla="*/ 541005 w 1107563"/>
              <a:gd name="connsiteY10" fmla="*/ 803357 h 1424050"/>
              <a:gd name="connsiteX11" fmla="*/ 504720 w 1107563"/>
              <a:gd name="connsiteY11" fmla="*/ 953956 h 1424050"/>
              <a:gd name="connsiteX12" fmla="*/ 541004 w 1107563"/>
              <a:gd name="connsiteY12" fmla="*/ 1175672 h 1424050"/>
              <a:gd name="connsiteX13" fmla="*/ 532632 w 1107563"/>
              <a:gd name="connsiteY13" fmla="*/ 1402288 h 1424050"/>
              <a:gd name="connsiteX14" fmla="*/ 243154 w 1107563"/>
              <a:gd name="connsiteY14" fmla="*/ 889736 h 1424050"/>
              <a:gd name="connsiteX15" fmla="*/ 174649 w 1107563"/>
              <a:gd name="connsiteY15" fmla="*/ 445938 h 1424050"/>
              <a:gd name="connsiteX16" fmla="*/ 0 w 1107563"/>
              <a:gd name="connsiteY16" fmla="*/ 74192 h 1424050"/>
              <a:gd name="connsiteX17" fmla="*/ 567269 w 1107563"/>
              <a:gd name="connsiteY17" fmla="*/ 0 h 1424050"/>
              <a:gd name="connsiteX0" fmla="*/ 567269 w 1107563"/>
              <a:gd name="connsiteY0" fmla="*/ 0 h 1424050"/>
              <a:gd name="connsiteX1" fmla="*/ 568172 w 1107563"/>
              <a:gd name="connsiteY1" fmla="*/ 304800 h 1424050"/>
              <a:gd name="connsiteX2" fmla="*/ 779871 w 1107563"/>
              <a:gd name="connsiteY2" fmla="*/ 459344 h 1424050"/>
              <a:gd name="connsiteX3" fmla="*/ 1089331 w 1107563"/>
              <a:gd name="connsiteY3" fmla="*/ 830882 h 1424050"/>
              <a:gd name="connsiteX4" fmla="*/ 1079933 w 1107563"/>
              <a:gd name="connsiteY4" fmla="*/ 1333328 h 1424050"/>
              <a:gd name="connsiteX5" fmla="*/ 962182 w 1107563"/>
              <a:gd name="connsiteY5" fmla="*/ 1268207 h 1424050"/>
              <a:gd name="connsiteX6" fmla="*/ 928833 w 1107563"/>
              <a:gd name="connsiteY6" fmla="*/ 1423044 h 1424050"/>
              <a:gd name="connsiteX7" fmla="*/ 878845 w 1107563"/>
              <a:gd name="connsiteY7" fmla="*/ 1286327 h 1424050"/>
              <a:gd name="connsiteX8" fmla="*/ 799694 w 1107563"/>
              <a:gd name="connsiteY8" fmla="*/ 1423471 h 1424050"/>
              <a:gd name="connsiteX9" fmla="*/ 798388 w 1107563"/>
              <a:gd name="connsiteY9" fmla="*/ 986314 h 1424050"/>
              <a:gd name="connsiteX10" fmla="*/ 541005 w 1107563"/>
              <a:gd name="connsiteY10" fmla="*/ 803357 h 1424050"/>
              <a:gd name="connsiteX11" fmla="*/ 504720 w 1107563"/>
              <a:gd name="connsiteY11" fmla="*/ 953956 h 1424050"/>
              <a:gd name="connsiteX12" fmla="*/ 541004 w 1107563"/>
              <a:gd name="connsiteY12" fmla="*/ 1175672 h 1424050"/>
              <a:gd name="connsiteX13" fmla="*/ 532632 w 1107563"/>
              <a:gd name="connsiteY13" fmla="*/ 1402288 h 1424050"/>
              <a:gd name="connsiteX14" fmla="*/ 243154 w 1107563"/>
              <a:gd name="connsiteY14" fmla="*/ 889736 h 1424050"/>
              <a:gd name="connsiteX15" fmla="*/ 174649 w 1107563"/>
              <a:gd name="connsiteY15" fmla="*/ 445938 h 1424050"/>
              <a:gd name="connsiteX16" fmla="*/ 0 w 1107563"/>
              <a:gd name="connsiteY16" fmla="*/ 74192 h 1424050"/>
              <a:gd name="connsiteX17" fmla="*/ 567269 w 1107563"/>
              <a:gd name="connsiteY17" fmla="*/ 0 h 1424050"/>
              <a:gd name="connsiteX0" fmla="*/ 567269 w 1100111"/>
              <a:gd name="connsiteY0" fmla="*/ 0 h 1424050"/>
              <a:gd name="connsiteX1" fmla="*/ 568172 w 1100111"/>
              <a:gd name="connsiteY1" fmla="*/ 304800 h 1424050"/>
              <a:gd name="connsiteX2" fmla="*/ 779871 w 1100111"/>
              <a:gd name="connsiteY2" fmla="*/ 459344 h 1424050"/>
              <a:gd name="connsiteX3" fmla="*/ 1089331 w 1100111"/>
              <a:gd name="connsiteY3" fmla="*/ 830882 h 1424050"/>
              <a:gd name="connsiteX4" fmla="*/ 1045621 w 1100111"/>
              <a:gd name="connsiteY4" fmla="*/ 1395089 h 1424050"/>
              <a:gd name="connsiteX5" fmla="*/ 962182 w 1100111"/>
              <a:gd name="connsiteY5" fmla="*/ 1268207 h 1424050"/>
              <a:gd name="connsiteX6" fmla="*/ 928833 w 1100111"/>
              <a:gd name="connsiteY6" fmla="*/ 1423044 h 1424050"/>
              <a:gd name="connsiteX7" fmla="*/ 878845 w 1100111"/>
              <a:gd name="connsiteY7" fmla="*/ 1286327 h 1424050"/>
              <a:gd name="connsiteX8" fmla="*/ 799694 w 1100111"/>
              <a:gd name="connsiteY8" fmla="*/ 1423471 h 1424050"/>
              <a:gd name="connsiteX9" fmla="*/ 798388 w 1100111"/>
              <a:gd name="connsiteY9" fmla="*/ 986314 h 1424050"/>
              <a:gd name="connsiteX10" fmla="*/ 541005 w 1100111"/>
              <a:gd name="connsiteY10" fmla="*/ 803357 h 1424050"/>
              <a:gd name="connsiteX11" fmla="*/ 504720 w 1100111"/>
              <a:gd name="connsiteY11" fmla="*/ 953956 h 1424050"/>
              <a:gd name="connsiteX12" fmla="*/ 541004 w 1100111"/>
              <a:gd name="connsiteY12" fmla="*/ 1175672 h 1424050"/>
              <a:gd name="connsiteX13" fmla="*/ 532632 w 1100111"/>
              <a:gd name="connsiteY13" fmla="*/ 1402288 h 1424050"/>
              <a:gd name="connsiteX14" fmla="*/ 243154 w 1100111"/>
              <a:gd name="connsiteY14" fmla="*/ 889736 h 1424050"/>
              <a:gd name="connsiteX15" fmla="*/ 174649 w 1100111"/>
              <a:gd name="connsiteY15" fmla="*/ 445938 h 1424050"/>
              <a:gd name="connsiteX16" fmla="*/ 0 w 1100111"/>
              <a:gd name="connsiteY16" fmla="*/ 74192 h 1424050"/>
              <a:gd name="connsiteX17" fmla="*/ 567269 w 1100111"/>
              <a:gd name="connsiteY17" fmla="*/ 0 h 1424050"/>
              <a:gd name="connsiteX0" fmla="*/ 567269 w 1100111"/>
              <a:gd name="connsiteY0" fmla="*/ 0 h 1424050"/>
              <a:gd name="connsiteX1" fmla="*/ 568172 w 1100111"/>
              <a:gd name="connsiteY1" fmla="*/ 304800 h 1424050"/>
              <a:gd name="connsiteX2" fmla="*/ 779871 w 1100111"/>
              <a:gd name="connsiteY2" fmla="*/ 459344 h 1424050"/>
              <a:gd name="connsiteX3" fmla="*/ 1089331 w 1100111"/>
              <a:gd name="connsiteY3" fmla="*/ 830882 h 1424050"/>
              <a:gd name="connsiteX4" fmla="*/ 1045621 w 1100111"/>
              <a:gd name="connsiteY4" fmla="*/ 1395089 h 1424050"/>
              <a:gd name="connsiteX5" fmla="*/ 962182 w 1100111"/>
              <a:gd name="connsiteY5" fmla="*/ 1268207 h 1424050"/>
              <a:gd name="connsiteX6" fmla="*/ 928833 w 1100111"/>
              <a:gd name="connsiteY6" fmla="*/ 1423044 h 1424050"/>
              <a:gd name="connsiteX7" fmla="*/ 878845 w 1100111"/>
              <a:gd name="connsiteY7" fmla="*/ 1286327 h 1424050"/>
              <a:gd name="connsiteX8" fmla="*/ 717344 w 1100111"/>
              <a:gd name="connsiteY8" fmla="*/ 1423471 h 1424050"/>
              <a:gd name="connsiteX9" fmla="*/ 798388 w 1100111"/>
              <a:gd name="connsiteY9" fmla="*/ 986314 h 1424050"/>
              <a:gd name="connsiteX10" fmla="*/ 541005 w 1100111"/>
              <a:gd name="connsiteY10" fmla="*/ 803357 h 1424050"/>
              <a:gd name="connsiteX11" fmla="*/ 504720 w 1100111"/>
              <a:gd name="connsiteY11" fmla="*/ 953956 h 1424050"/>
              <a:gd name="connsiteX12" fmla="*/ 541004 w 1100111"/>
              <a:gd name="connsiteY12" fmla="*/ 1175672 h 1424050"/>
              <a:gd name="connsiteX13" fmla="*/ 532632 w 1100111"/>
              <a:gd name="connsiteY13" fmla="*/ 1402288 h 1424050"/>
              <a:gd name="connsiteX14" fmla="*/ 243154 w 1100111"/>
              <a:gd name="connsiteY14" fmla="*/ 889736 h 1424050"/>
              <a:gd name="connsiteX15" fmla="*/ 174649 w 1100111"/>
              <a:gd name="connsiteY15" fmla="*/ 445938 h 1424050"/>
              <a:gd name="connsiteX16" fmla="*/ 0 w 1100111"/>
              <a:gd name="connsiteY16" fmla="*/ 74192 h 1424050"/>
              <a:gd name="connsiteX17" fmla="*/ 567269 w 1100111"/>
              <a:gd name="connsiteY17" fmla="*/ 0 h 1424050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41004 w 1100111"/>
              <a:gd name="connsiteY12" fmla="*/ 1175672 h 1424121"/>
              <a:gd name="connsiteX13" fmla="*/ 532632 w 1100111"/>
              <a:gd name="connsiteY13" fmla="*/ 1402288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68454 w 1100111"/>
              <a:gd name="connsiteY12" fmla="*/ 1175672 h 1424121"/>
              <a:gd name="connsiteX13" fmla="*/ 532632 w 1100111"/>
              <a:gd name="connsiteY13" fmla="*/ 1402288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68454 w 1100111"/>
              <a:gd name="connsiteY12" fmla="*/ 1175672 h 1424121"/>
              <a:gd name="connsiteX13" fmla="*/ 587532 w 1100111"/>
              <a:gd name="connsiteY13" fmla="*/ 1374839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89041 w 1100111"/>
              <a:gd name="connsiteY12" fmla="*/ 1148223 h 1424121"/>
              <a:gd name="connsiteX13" fmla="*/ 587532 w 1100111"/>
              <a:gd name="connsiteY13" fmla="*/ 1374839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89041 w 1100111"/>
              <a:gd name="connsiteY12" fmla="*/ 1148223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70939 w 1100111"/>
              <a:gd name="connsiteY9" fmla="*/ 101376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70939 w 1100111"/>
              <a:gd name="connsiteY9" fmla="*/ 101376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70939 w 1100111"/>
              <a:gd name="connsiteY9" fmla="*/ 101376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104232 h 1349929"/>
              <a:gd name="connsiteX1" fmla="*/ 568172 w 1100111"/>
              <a:gd name="connsiteY1" fmla="*/ 230608 h 1349929"/>
              <a:gd name="connsiteX2" fmla="*/ 779871 w 1100111"/>
              <a:gd name="connsiteY2" fmla="*/ 385152 h 1349929"/>
              <a:gd name="connsiteX3" fmla="*/ 1089331 w 1100111"/>
              <a:gd name="connsiteY3" fmla="*/ 756690 h 1349929"/>
              <a:gd name="connsiteX4" fmla="*/ 1045621 w 1100111"/>
              <a:gd name="connsiteY4" fmla="*/ 1320897 h 1349929"/>
              <a:gd name="connsiteX5" fmla="*/ 962182 w 1100111"/>
              <a:gd name="connsiteY5" fmla="*/ 1194015 h 1349929"/>
              <a:gd name="connsiteX6" fmla="*/ 928833 w 1100111"/>
              <a:gd name="connsiteY6" fmla="*/ 1348852 h 1349929"/>
              <a:gd name="connsiteX7" fmla="*/ 823946 w 1100111"/>
              <a:gd name="connsiteY7" fmla="*/ 1218998 h 1349929"/>
              <a:gd name="connsiteX8" fmla="*/ 717344 w 1100111"/>
              <a:gd name="connsiteY8" fmla="*/ 1349279 h 1349929"/>
              <a:gd name="connsiteX9" fmla="*/ 770939 w 1100111"/>
              <a:gd name="connsiteY9" fmla="*/ 939572 h 1349929"/>
              <a:gd name="connsiteX10" fmla="*/ 541005 w 1100111"/>
              <a:gd name="connsiteY10" fmla="*/ 729165 h 1349929"/>
              <a:gd name="connsiteX11" fmla="*/ 504720 w 1100111"/>
              <a:gd name="connsiteY11" fmla="*/ 879764 h 1349929"/>
              <a:gd name="connsiteX12" fmla="*/ 630216 w 1100111"/>
              <a:gd name="connsiteY12" fmla="*/ 1067169 h 1349929"/>
              <a:gd name="connsiteX13" fmla="*/ 628706 w 1100111"/>
              <a:gd name="connsiteY13" fmla="*/ 1286922 h 1349929"/>
              <a:gd name="connsiteX14" fmla="*/ 243154 w 1100111"/>
              <a:gd name="connsiteY14" fmla="*/ 815544 h 1349929"/>
              <a:gd name="connsiteX15" fmla="*/ 174649 w 1100111"/>
              <a:gd name="connsiteY15" fmla="*/ 371746 h 1349929"/>
              <a:gd name="connsiteX16" fmla="*/ 0 w 1100111"/>
              <a:gd name="connsiteY16" fmla="*/ 0 h 1349929"/>
              <a:gd name="connsiteX17" fmla="*/ 567269 w 1100111"/>
              <a:gd name="connsiteY17" fmla="*/ 104232 h 1349929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486104 w 955999"/>
              <a:gd name="connsiteY12" fmla="*/ 962937 h 1245697"/>
              <a:gd name="connsiteX13" fmla="*/ 484594 w 955999"/>
              <a:gd name="connsiteY13" fmla="*/ 1182690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486104 w 955999"/>
              <a:gd name="connsiteY12" fmla="*/ 962937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46050 w 955999"/>
              <a:gd name="connsiteY12" fmla="*/ 934464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46050 w 955999"/>
              <a:gd name="connsiteY12" fmla="*/ 934464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46050 w 955999"/>
              <a:gd name="connsiteY12" fmla="*/ 934464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66464 w 955999"/>
              <a:gd name="connsiteY12" fmla="*/ 938770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66464 w 955999"/>
              <a:gd name="connsiteY12" fmla="*/ 938770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21708 w 955999"/>
              <a:gd name="connsiteY13" fmla="*/ 1044086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21708 w 955999"/>
              <a:gd name="connsiteY13" fmla="*/ 1044086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21708 w 955999"/>
              <a:gd name="connsiteY13" fmla="*/ 1044086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300196 w 955999"/>
              <a:gd name="connsiteY0" fmla="*/ 0 h 1734331"/>
              <a:gd name="connsiteX1" fmla="*/ 424060 w 955999"/>
              <a:gd name="connsiteY1" fmla="*/ 615010 h 1734331"/>
              <a:gd name="connsiteX2" fmla="*/ 635759 w 955999"/>
              <a:gd name="connsiteY2" fmla="*/ 769554 h 1734331"/>
              <a:gd name="connsiteX3" fmla="*/ 945219 w 955999"/>
              <a:gd name="connsiteY3" fmla="*/ 1141092 h 1734331"/>
              <a:gd name="connsiteX4" fmla="*/ 901509 w 955999"/>
              <a:gd name="connsiteY4" fmla="*/ 1705299 h 1734331"/>
              <a:gd name="connsiteX5" fmla="*/ 818070 w 955999"/>
              <a:gd name="connsiteY5" fmla="*/ 1578417 h 1734331"/>
              <a:gd name="connsiteX6" fmla="*/ 784721 w 955999"/>
              <a:gd name="connsiteY6" fmla="*/ 1733254 h 1734331"/>
              <a:gd name="connsiteX7" fmla="*/ 679834 w 955999"/>
              <a:gd name="connsiteY7" fmla="*/ 1603400 h 1734331"/>
              <a:gd name="connsiteX8" fmla="*/ 573232 w 955999"/>
              <a:gd name="connsiteY8" fmla="*/ 1733681 h 1734331"/>
              <a:gd name="connsiteX9" fmla="*/ 626827 w 955999"/>
              <a:gd name="connsiteY9" fmla="*/ 1323974 h 1734331"/>
              <a:gd name="connsiteX10" fmla="*/ 396893 w 955999"/>
              <a:gd name="connsiteY10" fmla="*/ 1113567 h 1734331"/>
              <a:gd name="connsiteX11" fmla="*/ 360608 w 955999"/>
              <a:gd name="connsiteY11" fmla="*/ 1264166 h 1734331"/>
              <a:gd name="connsiteX12" fmla="*/ 383545 w 955999"/>
              <a:gd name="connsiteY12" fmla="*/ 1437403 h 1734331"/>
              <a:gd name="connsiteX13" fmla="*/ 221708 w 955999"/>
              <a:gd name="connsiteY13" fmla="*/ 1532720 h 1734331"/>
              <a:gd name="connsiteX14" fmla="*/ 99042 w 955999"/>
              <a:gd name="connsiteY14" fmla="*/ 1199946 h 1734331"/>
              <a:gd name="connsiteX15" fmla="*/ 30537 w 955999"/>
              <a:gd name="connsiteY15" fmla="*/ 756148 h 1734331"/>
              <a:gd name="connsiteX16" fmla="*/ 0 w 955999"/>
              <a:gd name="connsiteY16" fmla="*/ 645175 h 1734331"/>
              <a:gd name="connsiteX17" fmla="*/ 300196 w 955999"/>
              <a:gd name="connsiteY17" fmla="*/ 0 h 1734331"/>
              <a:gd name="connsiteX0" fmla="*/ 627984 w 1283787"/>
              <a:gd name="connsiteY0" fmla="*/ 368549 h 2102880"/>
              <a:gd name="connsiteX1" fmla="*/ 751848 w 1283787"/>
              <a:gd name="connsiteY1" fmla="*/ 983559 h 2102880"/>
              <a:gd name="connsiteX2" fmla="*/ 963547 w 1283787"/>
              <a:gd name="connsiteY2" fmla="*/ 1138103 h 2102880"/>
              <a:gd name="connsiteX3" fmla="*/ 1273007 w 1283787"/>
              <a:gd name="connsiteY3" fmla="*/ 1509641 h 2102880"/>
              <a:gd name="connsiteX4" fmla="*/ 1229297 w 1283787"/>
              <a:gd name="connsiteY4" fmla="*/ 2073848 h 2102880"/>
              <a:gd name="connsiteX5" fmla="*/ 1145858 w 1283787"/>
              <a:gd name="connsiteY5" fmla="*/ 1946966 h 2102880"/>
              <a:gd name="connsiteX6" fmla="*/ 1112509 w 1283787"/>
              <a:gd name="connsiteY6" fmla="*/ 2101803 h 2102880"/>
              <a:gd name="connsiteX7" fmla="*/ 1007622 w 1283787"/>
              <a:gd name="connsiteY7" fmla="*/ 1971949 h 2102880"/>
              <a:gd name="connsiteX8" fmla="*/ 901020 w 1283787"/>
              <a:gd name="connsiteY8" fmla="*/ 2102230 h 2102880"/>
              <a:gd name="connsiteX9" fmla="*/ 954615 w 1283787"/>
              <a:gd name="connsiteY9" fmla="*/ 1692523 h 2102880"/>
              <a:gd name="connsiteX10" fmla="*/ 724681 w 1283787"/>
              <a:gd name="connsiteY10" fmla="*/ 1482116 h 2102880"/>
              <a:gd name="connsiteX11" fmla="*/ 688396 w 1283787"/>
              <a:gd name="connsiteY11" fmla="*/ 1632715 h 2102880"/>
              <a:gd name="connsiteX12" fmla="*/ 711333 w 1283787"/>
              <a:gd name="connsiteY12" fmla="*/ 1805952 h 2102880"/>
              <a:gd name="connsiteX13" fmla="*/ 549496 w 1283787"/>
              <a:gd name="connsiteY13" fmla="*/ 1901269 h 2102880"/>
              <a:gd name="connsiteX14" fmla="*/ 426830 w 1283787"/>
              <a:gd name="connsiteY14" fmla="*/ 1568495 h 2102880"/>
              <a:gd name="connsiteX15" fmla="*/ 358325 w 1283787"/>
              <a:gd name="connsiteY15" fmla="*/ 1124697 h 2102880"/>
              <a:gd name="connsiteX16" fmla="*/ 0 w 1283787"/>
              <a:gd name="connsiteY16" fmla="*/ 0 h 2102880"/>
              <a:gd name="connsiteX17" fmla="*/ 627984 w 1283787"/>
              <a:gd name="connsiteY17" fmla="*/ 368549 h 2102880"/>
              <a:gd name="connsiteX0" fmla="*/ 568133 w 1223936"/>
              <a:gd name="connsiteY0" fmla="*/ 222659 h 1956990"/>
              <a:gd name="connsiteX1" fmla="*/ 691997 w 1223936"/>
              <a:gd name="connsiteY1" fmla="*/ 837669 h 1956990"/>
              <a:gd name="connsiteX2" fmla="*/ 903696 w 1223936"/>
              <a:gd name="connsiteY2" fmla="*/ 992213 h 1956990"/>
              <a:gd name="connsiteX3" fmla="*/ 1213156 w 1223936"/>
              <a:gd name="connsiteY3" fmla="*/ 1363751 h 1956990"/>
              <a:gd name="connsiteX4" fmla="*/ 1169446 w 1223936"/>
              <a:gd name="connsiteY4" fmla="*/ 1927958 h 1956990"/>
              <a:gd name="connsiteX5" fmla="*/ 1086007 w 1223936"/>
              <a:gd name="connsiteY5" fmla="*/ 1801076 h 1956990"/>
              <a:gd name="connsiteX6" fmla="*/ 1052658 w 1223936"/>
              <a:gd name="connsiteY6" fmla="*/ 1955913 h 1956990"/>
              <a:gd name="connsiteX7" fmla="*/ 947771 w 1223936"/>
              <a:gd name="connsiteY7" fmla="*/ 1826059 h 1956990"/>
              <a:gd name="connsiteX8" fmla="*/ 841169 w 1223936"/>
              <a:gd name="connsiteY8" fmla="*/ 1956340 h 1956990"/>
              <a:gd name="connsiteX9" fmla="*/ 894764 w 1223936"/>
              <a:gd name="connsiteY9" fmla="*/ 1546633 h 1956990"/>
              <a:gd name="connsiteX10" fmla="*/ 664830 w 1223936"/>
              <a:gd name="connsiteY10" fmla="*/ 1336226 h 1956990"/>
              <a:gd name="connsiteX11" fmla="*/ 628545 w 1223936"/>
              <a:gd name="connsiteY11" fmla="*/ 1486825 h 1956990"/>
              <a:gd name="connsiteX12" fmla="*/ 651482 w 1223936"/>
              <a:gd name="connsiteY12" fmla="*/ 1660062 h 1956990"/>
              <a:gd name="connsiteX13" fmla="*/ 489645 w 1223936"/>
              <a:gd name="connsiteY13" fmla="*/ 1755379 h 1956990"/>
              <a:gd name="connsiteX14" fmla="*/ 366979 w 1223936"/>
              <a:gd name="connsiteY14" fmla="*/ 1422605 h 1956990"/>
              <a:gd name="connsiteX15" fmla="*/ 298474 w 1223936"/>
              <a:gd name="connsiteY15" fmla="*/ 978807 h 1956990"/>
              <a:gd name="connsiteX16" fmla="*/ 0 w 1223936"/>
              <a:gd name="connsiteY16" fmla="*/ 0 h 1956990"/>
              <a:gd name="connsiteX17" fmla="*/ 568133 w 1223936"/>
              <a:gd name="connsiteY17" fmla="*/ 222659 h 1956990"/>
              <a:gd name="connsiteX0" fmla="*/ 588543 w 1223936"/>
              <a:gd name="connsiteY0" fmla="*/ 383685 h 1956990"/>
              <a:gd name="connsiteX1" fmla="*/ 691997 w 1223936"/>
              <a:gd name="connsiteY1" fmla="*/ 837669 h 1956990"/>
              <a:gd name="connsiteX2" fmla="*/ 903696 w 1223936"/>
              <a:gd name="connsiteY2" fmla="*/ 992213 h 1956990"/>
              <a:gd name="connsiteX3" fmla="*/ 1213156 w 1223936"/>
              <a:gd name="connsiteY3" fmla="*/ 1363751 h 1956990"/>
              <a:gd name="connsiteX4" fmla="*/ 1169446 w 1223936"/>
              <a:gd name="connsiteY4" fmla="*/ 1927958 h 1956990"/>
              <a:gd name="connsiteX5" fmla="*/ 1086007 w 1223936"/>
              <a:gd name="connsiteY5" fmla="*/ 1801076 h 1956990"/>
              <a:gd name="connsiteX6" fmla="*/ 1052658 w 1223936"/>
              <a:gd name="connsiteY6" fmla="*/ 1955913 h 1956990"/>
              <a:gd name="connsiteX7" fmla="*/ 947771 w 1223936"/>
              <a:gd name="connsiteY7" fmla="*/ 1826059 h 1956990"/>
              <a:gd name="connsiteX8" fmla="*/ 841169 w 1223936"/>
              <a:gd name="connsiteY8" fmla="*/ 1956340 h 1956990"/>
              <a:gd name="connsiteX9" fmla="*/ 894764 w 1223936"/>
              <a:gd name="connsiteY9" fmla="*/ 1546633 h 1956990"/>
              <a:gd name="connsiteX10" fmla="*/ 664830 w 1223936"/>
              <a:gd name="connsiteY10" fmla="*/ 1336226 h 1956990"/>
              <a:gd name="connsiteX11" fmla="*/ 628545 w 1223936"/>
              <a:gd name="connsiteY11" fmla="*/ 1486825 h 1956990"/>
              <a:gd name="connsiteX12" fmla="*/ 651482 w 1223936"/>
              <a:gd name="connsiteY12" fmla="*/ 1660062 h 1956990"/>
              <a:gd name="connsiteX13" fmla="*/ 489645 w 1223936"/>
              <a:gd name="connsiteY13" fmla="*/ 1755379 h 1956990"/>
              <a:gd name="connsiteX14" fmla="*/ 366979 w 1223936"/>
              <a:gd name="connsiteY14" fmla="*/ 1422605 h 1956990"/>
              <a:gd name="connsiteX15" fmla="*/ 298474 w 1223936"/>
              <a:gd name="connsiteY15" fmla="*/ 978807 h 1956990"/>
              <a:gd name="connsiteX16" fmla="*/ 0 w 1223936"/>
              <a:gd name="connsiteY16" fmla="*/ 0 h 1956990"/>
              <a:gd name="connsiteX17" fmla="*/ 588543 w 1223936"/>
              <a:gd name="connsiteY17" fmla="*/ 383685 h 1956990"/>
              <a:gd name="connsiteX0" fmla="*/ 598335 w 1223936"/>
              <a:gd name="connsiteY0" fmla="*/ 347369 h 1956990"/>
              <a:gd name="connsiteX1" fmla="*/ 691997 w 1223936"/>
              <a:gd name="connsiteY1" fmla="*/ 837669 h 1956990"/>
              <a:gd name="connsiteX2" fmla="*/ 903696 w 1223936"/>
              <a:gd name="connsiteY2" fmla="*/ 992213 h 1956990"/>
              <a:gd name="connsiteX3" fmla="*/ 1213156 w 1223936"/>
              <a:gd name="connsiteY3" fmla="*/ 1363751 h 1956990"/>
              <a:gd name="connsiteX4" fmla="*/ 1169446 w 1223936"/>
              <a:gd name="connsiteY4" fmla="*/ 1927958 h 1956990"/>
              <a:gd name="connsiteX5" fmla="*/ 1086007 w 1223936"/>
              <a:gd name="connsiteY5" fmla="*/ 1801076 h 1956990"/>
              <a:gd name="connsiteX6" fmla="*/ 1052658 w 1223936"/>
              <a:gd name="connsiteY6" fmla="*/ 1955913 h 1956990"/>
              <a:gd name="connsiteX7" fmla="*/ 947771 w 1223936"/>
              <a:gd name="connsiteY7" fmla="*/ 1826059 h 1956990"/>
              <a:gd name="connsiteX8" fmla="*/ 841169 w 1223936"/>
              <a:gd name="connsiteY8" fmla="*/ 1956340 h 1956990"/>
              <a:gd name="connsiteX9" fmla="*/ 894764 w 1223936"/>
              <a:gd name="connsiteY9" fmla="*/ 1546633 h 1956990"/>
              <a:gd name="connsiteX10" fmla="*/ 664830 w 1223936"/>
              <a:gd name="connsiteY10" fmla="*/ 1336226 h 1956990"/>
              <a:gd name="connsiteX11" fmla="*/ 628545 w 1223936"/>
              <a:gd name="connsiteY11" fmla="*/ 1486825 h 1956990"/>
              <a:gd name="connsiteX12" fmla="*/ 651482 w 1223936"/>
              <a:gd name="connsiteY12" fmla="*/ 1660062 h 1956990"/>
              <a:gd name="connsiteX13" fmla="*/ 489645 w 1223936"/>
              <a:gd name="connsiteY13" fmla="*/ 1755379 h 1956990"/>
              <a:gd name="connsiteX14" fmla="*/ 366979 w 1223936"/>
              <a:gd name="connsiteY14" fmla="*/ 1422605 h 1956990"/>
              <a:gd name="connsiteX15" fmla="*/ 298474 w 1223936"/>
              <a:gd name="connsiteY15" fmla="*/ 978807 h 1956990"/>
              <a:gd name="connsiteX16" fmla="*/ 0 w 1223936"/>
              <a:gd name="connsiteY16" fmla="*/ 0 h 1956990"/>
              <a:gd name="connsiteX17" fmla="*/ 598335 w 1223936"/>
              <a:gd name="connsiteY17" fmla="*/ 347369 h 1956990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624725 w 1220116"/>
              <a:gd name="connsiteY11" fmla="*/ 1499879 h 1970044"/>
              <a:gd name="connsiteX12" fmla="*/ 647662 w 1220116"/>
              <a:gd name="connsiteY12" fmla="*/ 1673116 h 1970044"/>
              <a:gd name="connsiteX13" fmla="*/ 485825 w 1220116"/>
              <a:gd name="connsiteY13" fmla="*/ 1768433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647662 w 1220116"/>
              <a:gd name="connsiteY12" fmla="*/ 1673116 h 1970044"/>
              <a:gd name="connsiteX13" fmla="*/ 485825 w 1220116"/>
              <a:gd name="connsiteY13" fmla="*/ 1768433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485825 w 1220116"/>
              <a:gd name="connsiteY13" fmla="*/ 1768433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76393 w 1220116"/>
              <a:gd name="connsiteY13" fmla="*/ 1746419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76393 w 1220116"/>
              <a:gd name="connsiteY13" fmla="*/ 1746419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38923 w 1220116"/>
              <a:gd name="connsiteY12" fmla="*/ 1662976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67716 w 1220116"/>
              <a:gd name="connsiteY11" fmla="*/ 1512377 h 1970044"/>
              <a:gd name="connsiteX12" fmla="*/ 538923 w 1220116"/>
              <a:gd name="connsiteY12" fmla="*/ 1662976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67716 w 1220116"/>
              <a:gd name="connsiteY11" fmla="*/ 151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33754 w 1159355"/>
              <a:gd name="connsiteY0" fmla="*/ 496865 h 2106486"/>
              <a:gd name="connsiteX1" fmla="*/ 627416 w 1159355"/>
              <a:gd name="connsiteY1" fmla="*/ 987165 h 2106486"/>
              <a:gd name="connsiteX2" fmla="*/ 839115 w 1159355"/>
              <a:gd name="connsiteY2" fmla="*/ 1141709 h 2106486"/>
              <a:gd name="connsiteX3" fmla="*/ 1148575 w 1159355"/>
              <a:gd name="connsiteY3" fmla="*/ 1513247 h 2106486"/>
              <a:gd name="connsiteX4" fmla="*/ 1104865 w 1159355"/>
              <a:gd name="connsiteY4" fmla="*/ 2077454 h 2106486"/>
              <a:gd name="connsiteX5" fmla="*/ 1021426 w 1159355"/>
              <a:gd name="connsiteY5" fmla="*/ 1950572 h 2106486"/>
              <a:gd name="connsiteX6" fmla="*/ 988077 w 1159355"/>
              <a:gd name="connsiteY6" fmla="*/ 2105409 h 2106486"/>
              <a:gd name="connsiteX7" fmla="*/ 883190 w 1159355"/>
              <a:gd name="connsiteY7" fmla="*/ 1975555 h 2106486"/>
              <a:gd name="connsiteX8" fmla="*/ 776588 w 1159355"/>
              <a:gd name="connsiteY8" fmla="*/ 2105836 h 2106486"/>
              <a:gd name="connsiteX9" fmla="*/ 830183 w 1159355"/>
              <a:gd name="connsiteY9" fmla="*/ 1696129 h 2106486"/>
              <a:gd name="connsiteX10" fmla="*/ 600249 w 1159355"/>
              <a:gd name="connsiteY10" fmla="*/ 1485722 h 2106486"/>
              <a:gd name="connsiteX11" fmla="*/ 489874 w 1159355"/>
              <a:gd name="connsiteY11" fmla="*/ 1638819 h 2106486"/>
              <a:gd name="connsiteX12" fmla="*/ 460108 w 1159355"/>
              <a:gd name="connsiteY12" fmla="*/ 1804139 h 2106486"/>
              <a:gd name="connsiteX13" fmla="*/ 322714 w 1159355"/>
              <a:gd name="connsiteY13" fmla="*/ 1909942 h 2106486"/>
              <a:gd name="connsiteX14" fmla="*/ 290316 w 1159355"/>
              <a:gd name="connsiteY14" fmla="*/ 1553561 h 2106486"/>
              <a:gd name="connsiteX15" fmla="*/ 233893 w 1159355"/>
              <a:gd name="connsiteY15" fmla="*/ 1128303 h 2106486"/>
              <a:gd name="connsiteX16" fmla="*/ 0 w 1159355"/>
              <a:gd name="connsiteY16" fmla="*/ 0 h 2106486"/>
              <a:gd name="connsiteX17" fmla="*/ 533754 w 1159355"/>
              <a:gd name="connsiteY17" fmla="*/ 496865 h 2106486"/>
              <a:gd name="connsiteX0" fmla="*/ 569379 w 1159355"/>
              <a:gd name="connsiteY0" fmla="*/ 338063 h 2106486"/>
              <a:gd name="connsiteX1" fmla="*/ 627416 w 1159355"/>
              <a:gd name="connsiteY1" fmla="*/ 987165 h 2106486"/>
              <a:gd name="connsiteX2" fmla="*/ 839115 w 1159355"/>
              <a:gd name="connsiteY2" fmla="*/ 1141709 h 2106486"/>
              <a:gd name="connsiteX3" fmla="*/ 1148575 w 1159355"/>
              <a:gd name="connsiteY3" fmla="*/ 1513247 h 2106486"/>
              <a:gd name="connsiteX4" fmla="*/ 1104865 w 1159355"/>
              <a:gd name="connsiteY4" fmla="*/ 2077454 h 2106486"/>
              <a:gd name="connsiteX5" fmla="*/ 1021426 w 1159355"/>
              <a:gd name="connsiteY5" fmla="*/ 1950572 h 2106486"/>
              <a:gd name="connsiteX6" fmla="*/ 988077 w 1159355"/>
              <a:gd name="connsiteY6" fmla="*/ 2105409 h 2106486"/>
              <a:gd name="connsiteX7" fmla="*/ 883190 w 1159355"/>
              <a:gd name="connsiteY7" fmla="*/ 1975555 h 2106486"/>
              <a:gd name="connsiteX8" fmla="*/ 776588 w 1159355"/>
              <a:gd name="connsiteY8" fmla="*/ 2105836 h 2106486"/>
              <a:gd name="connsiteX9" fmla="*/ 830183 w 1159355"/>
              <a:gd name="connsiteY9" fmla="*/ 1696129 h 2106486"/>
              <a:gd name="connsiteX10" fmla="*/ 600249 w 1159355"/>
              <a:gd name="connsiteY10" fmla="*/ 1485722 h 2106486"/>
              <a:gd name="connsiteX11" fmla="*/ 489874 w 1159355"/>
              <a:gd name="connsiteY11" fmla="*/ 1638819 h 2106486"/>
              <a:gd name="connsiteX12" fmla="*/ 460108 w 1159355"/>
              <a:gd name="connsiteY12" fmla="*/ 1804139 h 2106486"/>
              <a:gd name="connsiteX13" fmla="*/ 322714 w 1159355"/>
              <a:gd name="connsiteY13" fmla="*/ 1909942 h 2106486"/>
              <a:gd name="connsiteX14" fmla="*/ 290316 w 1159355"/>
              <a:gd name="connsiteY14" fmla="*/ 1553561 h 2106486"/>
              <a:gd name="connsiteX15" fmla="*/ 233893 w 1159355"/>
              <a:gd name="connsiteY15" fmla="*/ 1128303 h 2106486"/>
              <a:gd name="connsiteX16" fmla="*/ 0 w 1159355"/>
              <a:gd name="connsiteY16" fmla="*/ 0 h 2106486"/>
              <a:gd name="connsiteX17" fmla="*/ 569379 w 1159355"/>
              <a:gd name="connsiteY17" fmla="*/ 338063 h 2106486"/>
              <a:gd name="connsiteX0" fmla="*/ 569379 w 1159355"/>
              <a:gd name="connsiteY0" fmla="*/ 338063 h 2106486"/>
              <a:gd name="connsiteX1" fmla="*/ 627416 w 1159355"/>
              <a:gd name="connsiteY1" fmla="*/ 987165 h 2106486"/>
              <a:gd name="connsiteX2" fmla="*/ 839115 w 1159355"/>
              <a:gd name="connsiteY2" fmla="*/ 1141709 h 2106486"/>
              <a:gd name="connsiteX3" fmla="*/ 1148575 w 1159355"/>
              <a:gd name="connsiteY3" fmla="*/ 1513247 h 2106486"/>
              <a:gd name="connsiteX4" fmla="*/ 1104865 w 1159355"/>
              <a:gd name="connsiteY4" fmla="*/ 2077454 h 2106486"/>
              <a:gd name="connsiteX5" fmla="*/ 1021426 w 1159355"/>
              <a:gd name="connsiteY5" fmla="*/ 1950572 h 2106486"/>
              <a:gd name="connsiteX6" fmla="*/ 988077 w 1159355"/>
              <a:gd name="connsiteY6" fmla="*/ 2105409 h 2106486"/>
              <a:gd name="connsiteX7" fmla="*/ 883190 w 1159355"/>
              <a:gd name="connsiteY7" fmla="*/ 1975555 h 2106486"/>
              <a:gd name="connsiteX8" fmla="*/ 776588 w 1159355"/>
              <a:gd name="connsiteY8" fmla="*/ 2105836 h 2106486"/>
              <a:gd name="connsiteX9" fmla="*/ 830183 w 1159355"/>
              <a:gd name="connsiteY9" fmla="*/ 1696129 h 2106486"/>
              <a:gd name="connsiteX10" fmla="*/ 600249 w 1159355"/>
              <a:gd name="connsiteY10" fmla="*/ 1485722 h 2106486"/>
              <a:gd name="connsiteX11" fmla="*/ 489874 w 1159355"/>
              <a:gd name="connsiteY11" fmla="*/ 1638819 h 2106486"/>
              <a:gd name="connsiteX12" fmla="*/ 460108 w 1159355"/>
              <a:gd name="connsiteY12" fmla="*/ 1804139 h 2106486"/>
              <a:gd name="connsiteX13" fmla="*/ 322714 w 1159355"/>
              <a:gd name="connsiteY13" fmla="*/ 1909942 h 2106486"/>
              <a:gd name="connsiteX14" fmla="*/ 290316 w 1159355"/>
              <a:gd name="connsiteY14" fmla="*/ 1553561 h 2106486"/>
              <a:gd name="connsiteX15" fmla="*/ 233893 w 1159355"/>
              <a:gd name="connsiteY15" fmla="*/ 1128303 h 2106486"/>
              <a:gd name="connsiteX16" fmla="*/ 0 w 1159355"/>
              <a:gd name="connsiteY16" fmla="*/ 0 h 2106486"/>
              <a:gd name="connsiteX17" fmla="*/ 569379 w 1159355"/>
              <a:gd name="connsiteY17" fmla="*/ 338063 h 2106486"/>
              <a:gd name="connsiteX0" fmla="*/ 494180 w 1084156"/>
              <a:gd name="connsiteY0" fmla="*/ 290219 h 2058642"/>
              <a:gd name="connsiteX1" fmla="*/ 552217 w 1084156"/>
              <a:gd name="connsiteY1" fmla="*/ 939321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158694 w 1084156"/>
              <a:gd name="connsiteY15" fmla="*/ 1080459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494180 w 1084156"/>
              <a:gd name="connsiteY0" fmla="*/ 290219 h 2058642"/>
              <a:gd name="connsiteX1" fmla="*/ 552217 w 1084156"/>
              <a:gd name="connsiteY1" fmla="*/ 939321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158694 w 1084156"/>
              <a:gd name="connsiteY15" fmla="*/ 1080459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494180 w 1084156"/>
              <a:gd name="connsiteY0" fmla="*/ 290219 h 2058642"/>
              <a:gd name="connsiteX1" fmla="*/ 552217 w 1084156"/>
              <a:gd name="connsiteY1" fmla="*/ 939321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216538 w 1084156"/>
              <a:gd name="connsiteY15" fmla="*/ 988178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494180 w 1084156"/>
              <a:gd name="connsiteY0" fmla="*/ 290219 h 2058642"/>
              <a:gd name="connsiteX1" fmla="*/ 591866 w 1084156"/>
              <a:gd name="connsiteY1" fmla="*/ 943419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216538 w 1084156"/>
              <a:gd name="connsiteY15" fmla="*/ 988178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541396 w 1084156"/>
              <a:gd name="connsiteY0" fmla="*/ 314037 h 2058642"/>
              <a:gd name="connsiteX1" fmla="*/ 591866 w 1084156"/>
              <a:gd name="connsiteY1" fmla="*/ 943419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216538 w 1084156"/>
              <a:gd name="connsiteY15" fmla="*/ 988178 h 2058642"/>
              <a:gd name="connsiteX16" fmla="*/ 0 w 1084156"/>
              <a:gd name="connsiteY16" fmla="*/ 0 h 2058642"/>
              <a:gd name="connsiteX17" fmla="*/ 541396 w 1084156"/>
              <a:gd name="connsiteY17" fmla="*/ 314037 h 205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84156" h="2058642">
                <a:moveTo>
                  <a:pt x="541396" y="314037"/>
                </a:moveTo>
                <a:lnTo>
                  <a:pt x="591866" y="943419"/>
                </a:lnTo>
                <a:cubicBezTo>
                  <a:pt x="664418" y="989969"/>
                  <a:pt x="649664" y="1005616"/>
                  <a:pt x="763916" y="1093865"/>
                </a:cubicBezTo>
                <a:cubicBezTo>
                  <a:pt x="850776" y="1181545"/>
                  <a:pt x="1007353" y="1325458"/>
                  <a:pt x="1073376" y="1465403"/>
                </a:cubicBezTo>
                <a:cubicBezTo>
                  <a:pt x="1106665" y="1633583"/>
                  <a:pt x="1054503" y="1995602"/>
                  <a:pt x="1029666" y="2029610"/>
                </a:cubicBezTo>
                <a:cubicBezTo>
                  <a:pt x="1018010" y="2041672"/>
                  <a:pt x="977663" y="1936167"/>
                  <a:pt x="946227" y="1902728"/>
                </a:cubicBezTo>
                <a:cubicBezTo>
                  <a:pt x="948667" y="1979308"/>
                  <a:pt x="926096" y="2044999"/>
                  <a:pt x="912878" y="2057565"/>
                </a:cubicBezTo>
                <a:cubicBezTo>
                  <a:pt x="896481" y="2069335"/>
                  <a:pt x="838659" y="1981933"/>
                  <a:pt x="807991" y="1927711"/>
                </a:cubicBezTo>
                <a:cubicBezTo>
                  <a:pt x="799208" y="1982824"/>
                  <a:pt x="713656" y="2049737"/>
                  <a:pt x="701389" y="2057992"/>
                </a:cubicBezTo>
                <a:cubicBezTo>
                  <a:pt x="625983" y="1930471"/>
                  <a:pt x="717994" y="1832423"/>
                  <a:pt x="754984" y="1648285"/>
                </a:cubicBezTo>
                <a:cubicBezTo>
                  <a:pt x="680988" y="1503428"/>
                  <a:pt x="587478" y="1438585"/>
                  <a:pt x="525050" y="1437878"/>
                </a:cubicBezTo>
                <a:cubicBezTo>
                  <a:pt x="464021" y="1449363"/>
                  <a:pt x="427932" y="1503073"/>
                  <a:pt x="414675" y="1590975"/>
                </a:cubicBezTo>
                <a:cubicBezTo>
                  <a:pt x="403693" y="1708072"/>
                  <a:pt x="405632" y="1687068"/>
                  <a:pt x="384909" y="1756295"/>
                </a:cubicBezTo>
                <a:cubicBezTo>
                  <a:pt x="361702" y="1853599"/>
                  <a:pt x="244018" y="1945998"/>
                  <a:pt x="247515" y="1862098"/>
                </a:cubicBezTo>
                <a:cubicBezTo>
                  <a:pt x="238086" y="1695856"/>
                  <a:pt x="249215" y="1767206"/>
                  <a:pt x="215117" y="1505717"/>
                </a:cubicBezTo>
                <a:cubicBezTo>
                  <a:pt x="147511" y="1357743"/>
                  <a:pt x="242172" y="1130059"/>
                  <a:pt x="216538" y="988178"/>
                </a:cubicBezTo>
                <a:cubicBezTo>
                  <a:pt x="181970" y="852255"/>
                  <a:pt x="32194" y="169904"/>
                  <a:pt x="0" y="0"/>
                </a:cubicBezTo>
                <a:cubicBezTo>
                  <a:pt x="189793" y="112688"/>
                  <a:pt x="353270" y="198502"/>
                  <a:pt x="541396" y="31403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BF0D67F-CA32-4CEC-A374-FC72FE791DB5}"/>
              </a:ext>
            </a:extLst>
          </p:cNvPr>
          <p:cNvGrpSpPr/>
          <p:nvPr/>
        </p:nvGrpSpPr>
        <p:grpSpPr>
          <a:xfrm>
            <a:off x="-700672" y="3291460"/>
            <a:ext cx="7869238" cy="4572000"/>
            <a:chOff x="635000" y="1382713"/>
            <a:chExt cx="7869238" cy="4572000"/>
          </a:xfrm>
          <a:solidFill>
            <a:schemeClr val="accent1">
              <a:lumMod val="75000"/>
            </a:schemeClr>
          </a:solidFill>
          <a:scene3d>
            <a:camera prst="perspectiveRelaxed" fov="1500000">
              <a:rot lat="17373600" lon="0" rev="0"/>
            </a:camera>
            <a:lightRig rig="threePt" dir="t"/>
          </a:scene3d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AB3C947-441B-4066-B6AC-7E5136E540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ADDB72F4-F216-4BEA-ADA3-A8118F4CB4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D380E86F-3B54-461D-86B6-7A271F9DBC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D11426F-84B0-4127-A8E0-604D52957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87375" y="549275"/>
            <a:ext cx="6046889" cy="861774"/>
          </a:xfrm>
        </p:spPr>
        <p:txBody>
          <a:bodyPr/>
          <a:lstStyle/>
          <a:p>
            <a:pPr algn="l"/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목적 및 배경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1EA1F51-99A5-4279-8C32-39962BADD5DD}"/>
              </a:ext>
            </a:extLst>
          </p:cNvPr>
          <p:cNvSpPr/>
          <p:nvPr/>
        </p:nvSpPr>
        <p:spPr>
          <a:xfrm rot="8100000">
            <a:off x="1845000" y="3474853"/>
            <a:ext cx="1212613" cy="1212613"/>
          </a:xfrm>
          <a:custGeom>
            <a:avLst/>
            <a:gdLst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2613" h="1212613">
                <a:moveTo>
                  <a:pt x="303412" y="909201"/>
                </a:moveTo>
                <a:cubicBezTo>
                  <a:pt x="422444" y="1028233"/>
                  <a:pt x="615433" y="1028233"/>
                  <a:pt x="734465" y="909201"/>
                </a:cubicBezTo>
                <a:cubicBezTo>
                  <a:pt x="853496" y="790170"/>
                  <a:pt x="853496" y="597181"/>
                  <a:pt x="734465" y="478149"/>
                </a:cubicBezTo>
                <a:cubicBezTo>
                  <a:pt x="615433" y="359118"/>
                  <a:pt x="422444" y="359118"/>
                  <a:pt x="303412" y="478149"/>
                </a:cubicBezTo>
                <a:cubicBezTo>
                  <a:pt x="184381" y="597181"/>
                  <a:pt x="184381" y="790170"/>
                  <a:pt x="303412" y="909201"/>
                </a:cubicBezTo>
                <a:close/>
                <a:moveTo>
                  <a:pt x="151993" y="1060620"/>
                </a:moveTo>
                <a:cubicBezTo>
                  <a:pt x="58084" y="966711"/>
                  <a:pt x="0" y="836976"/>
                  <a:pt x="0" y="693675"/>
                </a:cubicBezTo>
                <a:lnTo>
                  <a:pt x="1" y="693675"/>
                </a:lnTo>
                <a:cubicBezTo>
                  <a:pt x="1" y="407073"/>
                  <a:pt x="238541" y="234048"/>
                  <a:pt x="518939" y="174737"/>
                </a:cubicBezTo>
                <a:cubicBezTo>
                  <a:pt x="780953" y="119315"/>
                  <a:pt x="956756" y="91859"/>
                  <a:pt x="1212613" y="0"/>
                </a:cubicBezTo>
                <a:cubicBezTo>
                  <a:pt x="1133069" y="268172"/>
                  <a:pt x="1105613" y="456293"/>
                  <a:pt x="1037876" y="693675"/>
                </a:cubicBezTo>
                <a:cubicBezTo>
                  <a:pt x="988614" y="1017224"/>
                  <a:pt x="805540" y="1212613"/>
                  <a:pt x="518938" y="1212613"/>
                </a:cubicBezTo>
                <a:cubicBezTo>
                  <a:pt x="375637" y="1212613"/>
                  <a:pt x="245902" y="1154529"/>
                  <a:pt x="151993" y="10606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5AFC198D-ECB3-47BF-8335-DE4435B74FFD}"/>
              </a:ext>
            </a:extLst>
          </p:cNvPr>
          <p:cNvSpPr/>
          <p:nvPr/>
        </p:nvSpPr>
        <p:spPr>
          <a:xfrm>
            <a:off x="4218522" y="1717748"/>
            <a:ext cx="7907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AF41DEC-2E70-40D8-917B-7E853816E61B}"/>
              </a:ext>
            </a:extLst>
          </p:cNvPr>
          <p:cNvSpPr txBox="1"/>
          <p:nvPr/>
        </p:nvSpPr>
        <p:spPr>
          <a:xfrm>
            <a:off x="4297593" y="1631883"/>
            <a:ext cx="7674773" cy="1631216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패키지 상품을 구매한 고객 데이터 중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주요변수를 확인하고 이를 기반으로 고객의 특징 및 연관성을 분석하고 </a:t>
            </a:r>
            <a:r>
              <a:rPr lang="ko-KR" altLang="en-US" sz="2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구매를 예측하는 머신 러닝 모델을 구현</a:t>
            </a:r>
            <a:r>
              <a:rPr lang="en-US" altLang="ko-KR" sz="2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의사결정에 도움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주는데 목적</a:t>
            </a:r>
          </a:p>
        </p:txBody>
      </p:sp>
      <p:sp>
        <p:nvSpPr>
          <p:cNvPr id="49" name="Rectangle 7">
            <a:extLst>
              <a:ext uri="{FF2B5EF4-FFF2-40B4-BE49-F238E27FC236}">
                <a16:creationId xmlns:a16="http://schemas.microsoft.com/office/drawing/2014/main" id="{2B204E9E-37CD-49CB-974A-E99026C32CBE}"/>
              </a:ext>
            </a:extLst>
          </p:cNvPr>
          <p:cNvSpPr/>
          <p:nvPr/>
        </p:nvSpPr>
        <p:spPr>
          <a:xfrm>
            <a:off x="4218522" y="3776855"/>
            <a:ext cx="7907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9FF019-C459-4B49-87A8-F9F99CDEC829}"/>
              </a:ext>
            </a:extLst>
          </p:cNvPr>
          <p:cNvSpPr txBox="1"/>
          <p:nvPr/>
        </p:nvSpPr>
        <p:spPr>
          <a:xfrm>
            <a:off x="4297594" y="3690990"/>
            <a:ext cx="7099743" cy="8617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웰빙 여행 상품 출시에 앞서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데이터셋을 분석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타겟 고객층의 특징 분석</a:t>
            </a:r>
          </a:p>
        </p:txBody>
      </p:sp>
    </p:spTree>
    <p:extLst>
      <p:ext uri="{BB962C8B-B14F-4D97-AF65-F5344CB8AC3E}">
        <p14:creationId xmlns:p14="http://schemas.microsoft.com/office/powerpoint/2010/main" val="2891485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12768603-BE91-4580-84D2-FD46E964948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" t="525" r="34624" b="-525"/>
          <a:stretch/>
        </p:blipFill>
        <p:spPr>
          <a:xfrm>
            <a:off x="6575425" y="1"/>
            <a:ext cx="5616575" cy="6586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25C29F-8504-4637-AD44-E7420B978190}"/>
              </a:ext>
            </a:extLst>
          </p:cNvPr>
          <p:cNvSpPr txBox="1"/>
          <p:nvPr/>
        </p:nvSpPr>
        <p:spPr>
          <a:xfrm>
            <a:off x="648518" y="3865762"/>
            <a:ext cx="4612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https://www.kaggle.com/susant4learning/holiday-package-purchase-prediction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[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 링크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DBBD7-DD1F-4BCC-95CB-F3239372F8D2}"/>
              </a:ext>
            </a:extLst>
          </p:cNvPr>
          <p:cNvSpPr txBox="1"/>
          <p:nvPr/>
        </p:nvSpPr>
        <p:spPr>
          <a:xfrm>
            <a:off x="648519" y="2734909"/>
            <a:ext cx="46122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Holiday Package Prediction</a:t>
            </a:r>
          </a:p>
          <a:p>
            <a:r>
              <a:rPr lang="en-US" altLang="ko-KR" sz="20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by </a:t>
            </a:r>
            <a:r>
              <a:rPr lang="en-US" altLang="ko-KR" sz="2000" b="1" dirty="0" err="1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Susant</a:t>
            </a:r>
            <a:r>
              <a:rPr lang="en-US" altLang="ko-KR" sz="20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Achary</a:t>
            </a:r>
            <a:r>
              <a:rPr lang="en-US" altLang="ko-KR" sz="20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</a:t>
            </a:r>
            <a:r>
              <a:rPr lang="ko-KR" altLang="en-US" sz="2000" b="1" dirty="0" err="1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캐글</a:t>
            </a:r>
            <a:r>
              <a:rPr lang="ko-KR" altLang="en-US" sz="20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Kaggle)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E8FAB9DD-87A2-40FC-9137-59ADB6221570}"/>
              </a:ext>
            </a:extLst>
          </p:cNvPr>
          <p:cNvSpPr/>
          <p:nvPr/>
        </p:nvSpPr>
        <p:spPr>
          <a:xfrm>
            <a:off x="0" y="381733"/>
            <a:ext cx="7179013" cy="9879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DFC71CA-314E-4A08-8939-BAA831630A0A}"/>
              </a:ext>
            </a:extLst>
          </p:cNvPr>
          <p:cNvSpPr txBox="1">
            <a:spLocks/>
          </p:cNvSpPr>
          <p:nvPr/>
        </p:nvSpPr>
        <p:spPr>
          <a:xfrm>
            <a:off x="588642" y="391365"/>
            <a:ext cx="4283967" cy="98798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데이터셋 출처</a:t>
            </a:r>
            <a:endParaRPr lang="en-US" altLang="ko-KR" sz="3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7" name="Picture 2" descr="D:\Fullppt\005-PNG이미지\핸드폰.png">
            <a:extLst>
              <a:ext uri="{FF2B5EF4-FFF2-40B4-BE49-F238E27FC236}">
                <a16:creationId xmlns:a16="http://schemas.microsoft.com/office/drawing/2014/main" id="{5A5B23A3-67EE-4137-B59A-360BE5ED7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00700" y="814332"/>
            <a:ext cx="5100810" cy="617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개체 틀 6">
            <a:extLst>
              <a:ext uri="{FF2B5EF4-FFF2-40B4-BE49-F238E27FC236}">
                <a16:creationId xmlns:a16="http://schemas.microsoft.com/office/drawing/2014/main" id="{C98E5AA6-CBB9-449A-8D2A-CD69810F62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" b="19288"/>
          <a:stretch/>
        </p:blipFill>
        <p:spPr>
          <a:xfrm>
            <a:off x="5724452" y="2324001"/>
            <a:ext cx="4503329" cy="2873372"/>
          </a:xfrm>
          <a:prstGeom prst="rect">
            <a:avLst/>
          </a:prstGeom>
        </p:spPr>
      </p:pic>
      <p:sp>
        <p:nvSpPr>
          <p:cNvPr id="29" name="Freeform 53">
            <a:extLst>
              <a:ext uri="{FF2B5EF4-FFF2-40B4-BE49-F238E27FC236}">
                <a16:creationId xmlns:a16="http://schemas.microsoft.com/office/drawing/2014/main" id="{07C15565-0F7E-4D9A-8956-E3E8859C0EFA}"/>
              </a:ext>
            </a:extLst>
          </p:cNvPr>
          <p:cNvSpPr/>
          <p:nvPr/>
        </p:nvSpPr>
        <p:spPr>
          <a:xfrm rot="5639961">
            <a:off x="9844216" y="4156291"/>
            <a:ext cx="767129" cy="786543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3 w 2296406"/>
              <a:gd name="connsiteY2" fmla="*/ 2095901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C33C051-11E3-4884-BC07-35990265D6FF}"/>
              </a:ext>
            </a:extLst>
          </p:cNvPr>
          <p:cNvGrpSpPr/>
          <p:nvPr/>
        </p:nvGrpSpPr>
        <p:grpSpPr>
          <a:xfrm>
            <a:off x="7757638" y="4759580"/>
            <a:ext cx="2157467" cy="887647"/>
            <a:chOff x="7149737" y="1593671"/>
            <a:chExt cx="8656129" cy="3561393"/>
          </a:xfrm>
          <a:solidFill>
            <a:schemeClr val="accent1"/>
          </a:solidFill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B4A8B220-F75B-4CF0-B475-4637062332F9}"/>
                </a:ext>
              </a:extLst>
            </p:cNvPr>
            <p:cNvSpPr/>
            <p:nvPr/>
          </p:nvSpPr>
          <p:spPr>
            <a:xfrm>
              <a:off x="7184572" y="1593671"/>
              <a:ext cx="8299268" cy="3254855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8" h="3254855">
                  <a:moveTo>
                    <a:pt x="8299268" y="209005"/>
                  </a:moveTo>
                  <a:cubicBezTo>
                    <a:pt x="7437119" y="918753"/>
                    <a:pt x="5206274" y="2522580"/>
                    <a:pt x="3692434" y="2969621"/>
                  </a:cubicBezTo>
                  <a:cubicBezTo>
                    <a:pt x="1490618" y="3564706"/>
                    <a:pt x="268514" y="3188789"/>
                    <a:pt x="0" y="2211977"/>
                  </a:cubicBezTo>
                  <a:cubicBezTo>
                    <a:pt x="410754" y="3194594"/>
                    <a:pt x="1876697" y="3268615"/>
                    <a:pt x="3579222" y="2786741"/>
                  </a:cubicBezTo>
                  <a:cubicBezTo>
                    <a:pt x="5124994" y="2270032"/>
                    <a:pt x="7254240" y="667657"/>
                    <a:pt x="8125097" y="0"/>
                  </a:cubicBezTo>
                  <a:lnTo>
                    <a:pt x="8299268" y="20900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7851814-ED69-48A3-9EF1-F3E154DFE4E0}"/>
                </a:ext>
              </a:extLst>
            </p:cNvPr>
            <p:cNvSpPr/>
            <p:nvPr/>
          </p:nvSpPr>
          <p:spPr>
            <a:xfrm>
              <a:off x="7149737" y="2033664"/>
              <a:ext cx="8656129" cy="3121400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12620 w 8332666"/>
                <a:gd name="connsiteY3" fmla="*/ 2786741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96116 w 8332666"/>
                <a:gd name="connsiteY3" fmla="*/ 2708364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96116 w 8332666"/>
                <a:gd name="connsiteY3" fmla="*/ 2708364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62717 w 8332666"/>
                <a:gd name="connsiteY3" fmla="*/ 2699655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21895"/>
                <a:gd name="connsiteX1" fmla="*/ 3767580 w 8299267"/>
                <a:gd name="connsiteY1" fmla="*/ 2899953 h 3121895"/>
                <a:gd name="connsiteX2" fmla="*/ 0 w 8299267"/>
                <a:gd name="connsiteY2" fmla="*/ 1898469 h 3121895"/>
                <a:gd name="connsiteX3" fmla="*/ 3662717 w 8299267"/>
                <a:gd name="connsiteY3" fmla="*/ 2699655 h 3121895"/>
                <a:gd name="connsiteX4" fmla="*/ 8158495 w 8299267"/>
                <a:gd name="connsiteY4" fmla="*/ 0 h 3121895"/>
                <a:gd name="connsiteX5" fmla="*/ 8299267 w 8299267"/>
                <a:gd name="connsiteY5" fmla="*/ 235130 h 3121895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1400"/>
                <a:gd name="connsiteX1" fmla="*/ 3767580 w 8299267"/>
                <a:gd name="connsiteY1" fmla="*/ 2899953 h 3121400"/>
                <a:gd name="connsiteX2" fmla="*/ 0 w 8299267"/>
                <a:gd name="connsiteY2" fmla="*/ 1898469 h 3121400"/>
                <a:gd name="connsiteX3" fmla="*/ 3662717 w 8299267"/>
                <a:gd name="connsiteY3" fmla="*/ 2699655 h 3121400"/>
                <a:gd name="connsiteX4" fmla="*/ 8158495 w 8299267"/>
                <a:gd name="connsiteY4" fmla="*/ 0 h 3121400"/>
                <a:gd name="connsiteX5" fmla="*/ 8299267 w 8299267"/>
                <a:gd name="connsiteY5" fmla="*/ 235130 h 3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7" h="3121400">
                  <a:moveTo>
                    <a:pt x="8299267" y="235130"/>
                  </a:moveTo>
                  <a:cubicBezTo>
                    <a:pt x="7044692" y="1319346"/>
                    <a:pt x="5281420" y="2452912"/>
                    <a:pt x="3767580" y="2899953"/>
                  </a:cubicBezTo>
                  <a:cubicBezTo>
                    <a:pt x="1766154" y="3451495"/>
                    <a:pt x="260165" y="2918823"/>
                    <a:pt x="0" y="1898469"/>
                  </a:cubicBezTo>
                  <a:cubicBezTo>
                    <a:pt x="302210" y="2863669"/>
                    <a:pt x="1960192" y="3181529"/>
                    <a:pt x="3662717" y="2699655"/>
                  </a:cubicBezTo>
                  <a:cubicBezTo>
                    <a:pt x="5208489" y="2182946"/>
                    <a:pt x="7028803" y="989874"/>
                    <a:pt x="8158495" y="0"/>
                  </a:cubicBezTo>
                  <a:lnTo>
                    <a:pt x="8299267" y="2351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6680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12BEE21-AA41-4E48-8244-A5848FB2B770}"/>
              </a:ext>
            </a:extLst>
          </p:cNvPr>
          <p:cNvGrpSpPr/>
          <p:nvPr/>
        </p:nvGrpSpPr>
        <p:grpSpPr>
          <a:xfrm>
            <a:off x="-5563" y="1485896"/>
            <a:ext cx="9378164" cy="4391034"/>
            <a:chOff x="-5564" y="1249231"/>
            <a:chExt cx="10728931" cy="502348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11965B3-623F-4C09-A37B-D89ABB591C6E}"/>
                </a:ext>
              </a:extLst>
            </p:cNvPr>
            <p:cNvGrpSpPr/>
            <p:nvPr/>
          </p:nvGrpSpPr>
          <p:grpSpPr>
            <a:xfrm rot="11857800">
              <a:off x="551552" y="4112028"/>
              <a:ext cx="4053575" cy="2134371"/>
              <a:chOff x="1659516" y="1401631"/>
              <a:chExt cx="4053575" cy="2134371"/>
            </a:xfrm>
          </p:grpSpPr>
          <p:pic>
            <p:nvPicPr>
              <p:cNvPr id="19" name="Picture 3">
                <a:extLst>
                  <a:ext uri="{FF2B5EF4-FFF2-40B4-BE49-F238E27FC236}">
                    <a16:creationId xmlns:a16="http://schemas.microsoft.com/office/drawing/2014/main" id="{67F09787-B841-4810-9A34-1A41CC5F4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320593">
                <a:off x="4825966" y="2132005"/>
                <a:ext cx="569832" cy="1204418"/>
              </a:xfrm>
              <a:prstGeom prst="rect">
                <a:avLst/>
              </a:prstGeom>
            </p:spPr>
          </p:pic>
          <p:pic>
            <p:nvPicPr>
              <p:cNvPr id="20" name="Picture 6">
                <a:extLst>
                  <a:ext uri="{FF2B5EF4-FFF2-40B4-BE49-F238E27FC236}">
                    <a16:creationId xmlns:a16="http://schemas.microsoft.com/office/drawing/2014/main" id="{86C7F121-4086-40A1-9512-1DB386BA01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69631">
                <a:off x="4186743" y="1806488"/>
                <a:ext cx="609525" cy="974652"/>
              </a:xfrm>
              <a:prstGeom prst="rect">
                <a:avLst/>
              </a:prstGeom>
            </p:spPr>
          </p:pic>
          <p:pic>
            <p:nvPicPr>
              <p:cNvPr id="21" name="Picture 7">
                <a:extLst>
                  <a:ext uri="{FF2B5EF4-FFF2-40B4-BE49-F238E27FC236}">
                    <a16:creationId xmlns:a16="http://schemas.microsoft.com/office/drawing/2014/main" id="{B6560E38-AE8A-44AC-A97A-762B67610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424388">
                <a:off x="1403066" y="2562082"/>
                <a:ext cx="1230370" cy="717469"/>
              </a:xfrm>
              <a:prstGeom prst="rect">
                <a:avLst/>
              </a:prstGeom>
            </p:spPr>
          </p:pic>
          <p:pic>
            <p:nvPicPr>
              <p:cNvPr id="22" name="Picture 8">
                <a:extLst>
                  <a:ext uri="{FF2B5EF4-FFF2-40B4-BE49-F238E27FC236}">
                    <a16:creationId xmlns:a16="http://schemas.microsoft.com/office/drawing/2014/main" id="{4A1E996C-1E24-4A12-9AA1-E08286972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50700">
                <a:off x="3810152" y="1432991"/>
                <a:ext cx="202902" cy="1086653"/>
              </a:xfrm>
              <a:prstGeom prst="rect">
                <a:avLst/>
              </a:prstGeom>
            </p:spPr>
          </p:pic>
          <p:pic>
            <p:nvPicPr>
              <p:cNvPr id="23" name="Picture 9">
                <a:extLst>
                  <a:ext uri="{FF2B5EF4-FFF2-40B4-BE49-F238E27FC236}">
                    <a16:creationId xmlns:a16="http://schemas.microsoft.com/office/drawing/2014/main" id="{F44E8C44-9B62-4934-A42E-C795166EE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05704">
                <a:off x="2398221" y="1444856"/>
                <a:ext cx="415184" cy="1186661"/>
              </a:xfrm>
              <a:prstGeom prst="rect">
                <a:avLst/>
              </a:prstGeom>
            </p:spPr>
          </p:pic>
          <p:pic>
            <p:nvPicPr>
              <p:cNvPr id="24" name="Picture 14">
                <a:extLst>
                  <a:ext uri="{FF2B5EF4-FFF2-40B4-BE49-F238E27FC236}">
                    <a16:creationId xmlns:a16="http://schemas.microsoft.com/office/drawing/2014/main" id="{CCF557EB-4431-4B63-A3F5-C9E70AEE3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6355" y="1401631"/>
                <a:ext cx="797173" cy="1077996"/>
              </a:xfrm>
              <a:prstGeom prst="rect">
                <a:avLst/>
              </a:prstGeom>
            </p:spPr>
          </p:pic>
        </p:grpSp>
        <p:pic>
          <p:nvPicPr>
            <p:cNvPr id="6" name="Picture 21">
              <a:extLst>
                <a:ext uri="{FF2B5EF4-FFF2-40B4-BE49-F238E27FC236}">
                  <a16:creationId xmlns:a16="http://schemas.microsoft.com/office/drawing/2014/main" id="{A813AF5C-3778-47C3-9314-81598CAD7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321" y="2308303"/>
              <a:ext cx="3029461" cy="3029461"/>
            </a:xfrm>
            <a:prstGeom prst="rect">
              <a:avLst/>
            </a:prstGeom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FD3CAAAC-F134-460E-9336-61DFFD19C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20593">
              <a:off x="4673566" y="1979605"/>
              <a:ext cx="569832" cy="1204418"/>
            </a:xfrm>
            <a:prstGeom prst="rect">
              <a:avLst/>
            </a:prstGeom>
          </p:spPr>
        </p:pic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CBC0421C-BA5B-4F13-9974-F4518458A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11624">
              <a:off x="4547379" y="2951126"/>
              <a:ext cx="822207" cy="638380"/>
            </a:xfrm>
            <a:prstGeom prst="rect">
              <a:avLst/>
            </a:prstGeom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C3D5F248-2825-4237-AF9D-13616D691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9631">
              <a:off x="4034343" y="1654088"/>
              <a:ext cx="609525" cy="974652"/>
            </a:xfrm>
            <a:prstGeom prst="rect">
              <a:avLst/>
            </a:prstGeom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0875D537-BCA7-4547-BD1F-48E7AA990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424388">
              <a:off x="1250666" y="2409682"/>
              <a:ext cx="1230370" cy="717469"/>
            </a:xfrm>
            <a:prstGeom prst="rect">
              <a:avLst/>
            </a:prstGeom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01D0D117-A821-4DCD-84A7-C5EF0ED6C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50700">
              <a:off x="3657752" y="1280591"/>
              <a:ext cx="202902" cy="1086653"/>
            </a:xfrm>
            <a:prstGeom prst="rect">
              <a:avLst/>
            </a:prstGeom>
          </p:spPr>
        </p:pic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F4EF2CA6-20BB-4277-97FB-6ED757F45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5704">
              <a:off x="2245821" y="1292456"/>
              <a:ext cx="415184" cy="1186661"/>
            </a:xfrm>
            <a:prstGeom prst="rect">
              <a:avLst/>
            </a:prstGeom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DF31C193-9F89-440F-B079-86BF1C7D8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52146">
              <a:off x="4830977" y="1924183"/>
              <a:ext cx="284694" cy="431949"/>
            </a:xfrm>
            <a:prstGeom prst="rect">
              <a:avLst/>
            </a:prstGeom>
          </p:spPr>
        </p:pic>
        <p:pic>
          <p:nvPicPr>
            <p:cNvPr id="15" name="Picture 12">
              <a:extLst>
                <a:ext uri="{FF2B5EF4-FFF2-40B4-BE49-F238E27FC236}">
                  <a16:creationId xmlns:a16="http://schemas.microsoft.com/office/drawing/2014/main" id="{61F7F858-C1D4-4DDD-AE09-E59F96A28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445579">
              <a:off x="1240635" y="3503568"/>
              <a:ext cx="665119" cy="437842"/>
            </a:xfrm>
            <a:prstGeom prst="rect">
              <a:avLst/>
            </a:prstGeom>
          </p:spPr>
        </p:pic>
        <p:pic>
          <p:nvPicPr>
            <p:cNvPr id="17" name="Picture 14">
              <a:extLst>
                <a:ext uri="{FF2B5EF4-FFF2-40B4-BE49-F238E27FC236}">
                  <a16:creationId xmlns:a16="http://schemas.microsoft.com/office/drawing/2014/main" id="{FB955913-CB0D-4B5A-A641-D9DB76655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3955" y="1249231"/>
              <a:ext cx="797173" cy="1077996"/>
            </a:xfrm>
            <a:prstGeom prst="rect">
              <a:avLst/>
            </a:prstGeom>
          </p:spPr>
        </p:pic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BC8D48E4-9B3F-4535-BB09-7FA9EC7B0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25462">
              <a:off x="1122077" y="3159177"/>
              <a:ext cx="284694" cy="431949"/>
            </a:xfrm>
            <a:prstGeom prst="rect">
              <a:avLst/>
            </a:prstGeom>
          </p:spPr>
        </p:pic>
        <p:pic>
          <p:nvPicPr>
            <p:cNvPr id="25" name="Picture 8">
              <a:extLst>
                <a:ext uri="{FF2B5EF4-FFF2-40B4-BE49-F238E27FC236}">
                  <a16:creationId xmlns:a16="http://schemas.microsoft.com/office/drawing/2014/main" id="{C76B40A9-B34C-444D-8E3A-B3DBFBCE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09868">
              <a:off x="5016209" y="4090590"/>
              <a:ext cx="202902" cy="1086653"/>
            </a:xfrm>
            <a:prstGeom prst="rect">
              <a:avLst/>
            </a:prstGeom>
          </p:spPr>
        </p:pic>
        <p:pic>
          <p:nvPicPr>
            <p:cNvPr id="26" name="Picture 12">
              <a:extLst>
                <a:ext uri="{FF2B5EF4-FFF2-40B4-BE49-F238E27FC236}">
                  <a16:creationId xmlns:a16="http://schemas.microsoft.com/office/drawing/2014/main" id="{DFC3A014-0D3A-40BB-82F4-35D784099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29904">
              <a:off x="4591810" y="3756366"/>
              <a:ext cx="665119" cy="437842"/>
            </a:xfrm>
            <a:prstGeom prst="rect">
              <a:avLst/>
            </a:prstGeom>
          </p:spPr>
        </p:pic>
        <p:pic>
          <p:nvPicPr>
            <p:cNvPr id="27" name="Picture 10">
              <a:extLst>
                <a:ext uri="{FF2B5EF4-FFF2-40B4-BE49-F238E27FC236}">
                  <a16:creationId xmlns:a16="http://schemas.microsoft.com/office/drawing/2014/main" id="{73250FBE-D39D-4AFB-A6E7-65985979F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10969">
              <a:off x="3803673" y="5744739"/>
              <a:ext cx="284694" cy="431949"/>
            </a:xfrm>
            <a:prstGeom prst="rect">
              <a:avLst/>
            </a:prstGeom>
          </p:spPr>
        </p:pic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FDC04E80-925A-478C-8FB0-725577C1D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51379">
              <a:off x="5229786" y="4011432"/>
              <a:ext cx="284694" cy="431949"/>
            </a:xfrm>
            <a:prstGeom prst="rect">
              <a:avLst/>
            </a:prstGeom>
          </p:spPr>
        </p:pic>
        <p:sp>
          <p:nvSpPr>
            <p:cNvPr id="29" name="Oval 4">
              <a:extLst>
                <a:ext uri="{FF2B5EF4-FFF2-40B4-BE49-F238E27FC236}">
                  <a16:creationId xmlns:a16="http://schemas.microsoft.com/office/drawing/2014/main" id="{BE592F33-0217-4927-8AB2-69993474269C}"/>
                </a:ext>
              </a:extLst>
            </p:cNvPr>
            <p:cNvSpPr/>
            <p:nvPr/>
          </p:nvSpPr>
          <p:spPr>
            <a:xfrm>
              <a:off x="1455802" y="2021638"/>
              <a:ext cx="3610971" cy="3610970"/>
            </a:xfrm>
            <a:prstGeom prst="ellipse">
              <a:avLst/>
            </a:prstGeom>
            <a:noFill/>
            <a:ln w="349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5DD59631-5D0E-40C5-9759-048F3D952BD0}"/>
                </a:ext>
              </a:extLst>
            </p:cNvPr>
            <p:cNvSpPr/>
            <p:nvPr/>
          </p:nvSpPr>
          <p:spPr>
            <a:xfrm>
              <a:off x="-5564" y="1882170"/>
              <a:ext cx="9580757" cy="4390550"/>
            </a:xfrm>
            <a:custGeom>
              <a:avLst/>
              <a:gdLst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4762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481601 h 3481601"/>
                <a:gd name="connsiteX1" fmla="*/ 2895600 w 6334125"/>
                <a:gd name="connsiteY1" fmla="*/ 2310026 h 3481601"/>
                <a:gd name="connsiteX2" fmla="*/ 4705350 w 6334125"/>
                <a:gd name="connsiteY2" fmla="*/ 1109876 h 3481601"/>
                <a:gd name="connsiteX3" fmla="*/ 6334125 w 6334125"/>
                <a:gd name="connsiteY3" fmla="*/ 214526 h 3481601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5221610 w 6334125"/>
                <a:gd name="connsiteY3" fmla="*/ 181769 h 3267075"/>
                <a:gd name="connsiteX4" fmla="*/ 6334125 w 6334125"/>
                <a:gd name="connsiteY4" fmla="*/ 0 h 3267075"/>
                <a:gd name="connsiteX0" fmla="*/ 0 w 6334125"/>
                <a:gd name="connsiteY0" fmla="*/ 3848138 h 3848138"/>
                <a:gd name="connsiteX1" fmla="*/ 2895600 w 6334125"/>
                <a:gd name="connsiteY1" fmla="*/ 2676563 h 3848138"/>
                <a:gd name="connsiteX2" fmla="*/ 4705350 w 6334125"/>
                <a:gd name="connsiteY2" fmla="*/ 1476413 h 3848138"/>
                <a:gd name="connsiteX3" fmla="*/ 4526285 w 6334125"/>
                <a:gd name="connsiteY3" fmla="*/ 19882 h 3848138"/>
                <a:gd name="connsiteX4" fmla="*/ 6334125 w 6334125"/>
                <a:gd name="connsiteY4" fmla="*/ 581063 h 3848138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973960 w 6334125"/>
                <a:gd name="connsiteY4" fmla="*/ 545381 h 3868812"/>
                <a:gd name="connsiteX5" fmla="*/ 6334125 w 6334125"/>
                <a:gd name="connsiteY5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183385 w 6334125"/>
                <a:gd name="connsiteY4" fmla="*/ 1012106 h 3868812"/>
                <a:gd name="connsiteX5" fmla="*/ 6334125 w 6334125"/>
                <a:gd name="connsiteY5" fmla="*/ 601737 h 3868812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52187 h 3852187"/>
                <a:gd name="connsiteX1" fmla="*/ 2895600 w 6334125"/>
                <a:gd name="connsiteY1" fmla="*/ 2680612 h 3852187"/>
                <a:gd name="connsiteX2" fmla="*/ 4705350 w 6334125"/>
                <a:gd name="connsiteY2" fmla="*/ 1480462 h 3852187"/>
                <a:gd name="connsiteX3" fmla="*/ 4526285 w 6334125"/>
                <a:gd name="connsiteY3" fmla="*/ 23931 h 3852187"/>
                <a:gd name="connsiteX4" fmla="*/ 4183385 w 6334125"/>
                <a:gd name="connsiteY4" fmla="*/ 995481 h 3852187"/>
                <a:gd name="connsiteX5" fmla="*/ 6334125 w 6334125"/>
                <a:gd name="connsiteY5" fmla="*/ 585112 h 3852187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942513 h 3942513"/>
                <a:gd name="connsiteX1" fmla="*/ 2895600 w 6334125"/>
                <a:gd name="connsiteY1" fmla="*/ 2770938 h 3942513"/>
                <a:gd name="connsiteX2" fmla="*/ 4705350 w 6334125"/>
                <a:gd name="connsiteY2" fmla="*/ 1570788 h 3942513"/>
                <a:gd name="connsiteX3" fmla="*/ 4383410 w 6334125"/>
                <a:gd name="connsiteY3" fmla="*/ 19007 h 3942513"/>
                <a:gd name="connsiteX4" fmla="*/ 4554860 w 6334125"/>
                <a:gd name="connsiteY4" fmla="*/ 1114382 h 3942513"/>
                <a:gd name="connsiteX5" fmla="*/ 6334125 w 6334125"/>
                <a:gd name="connsiteY5" fmla="*/ 675438 h 3942513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250185 w 6334125"/>
                <a:gd name="connsiteY4" fmla="*/ 112100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82329 h 3982329"/>
                <a:gd name="connsiteX1" fmla="*/ 2895600 w 6334125"/>
                <a:gd name="connsiteY1" fmla="*/ 2810754 h 3982329"/>
                <a:gd name="connsiteX2" fmla="*/ 4705350 w 6334125"/>
                <a:gd name="connsiteY2" fmla="*/ 1610604 h 3982329"/>
                <a:gd name="connsiteX3" fmla="*/ 4383410 w 6334125"/>
                <a:gd name="connsiteY3" fmla="*/ 58823 h 3982329"/>
                <a:gd name="connsiteX4" fmla="*/ 5421635 w 6334125"/>
                <a:gd name="connsiteY4" fmla="*/ 1154198 h 3982329"/>
                <a:gd name="connsiteX5" fmla="*/ 6334125 w 6334125"/>
                <a:gd name="connsiteY5" fmla="*/ 715254 h 3982329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6055 h 4026055"/>
                <a:gd name="connsiteX1" fmla="*/ 2895600 w 6334125"/>
                <a:gd name="connsiteY1" fmla="*/ 2854480 h 4026055"/>
                <a:gd name="connsiteX2" fmla="*/ 4705350 w 6334125"/>
                <a:gd name="connsiteY2" fmla="*/ 1654330 h 4026055"/>
                <a:gd name="connsiteX3" fmla="*/ 4326260 w 6334125"/>
                <a:gd name="connsiteY3" fmla="*/ 54924 h 4026055"/>
                <a:gd name="connsiteX4" fmla="*/ 5421635 w 6334125"/>
                <a:gd name="connsiteY4" fmla="*/ 1197924 h 4026055"/>
                <a:gd name="connsiteX5" fmla="*/ 6334125 w 6334125"/>
                <a:gd name="connsiteY5" fmla="*/ 758980 h 4026055"/>
                <a:gd name="connsiteX0" fmla="*/ 0 w 6334125"/>
                <a:gd name="connsiteY0" fmla="*/ 4020433 h 4020433"/>
                <a:gd name="connsiteX1" fmla="*/ 2895600 w 6334125"/>
                <a:gd name="connsiteY1" fmla="*/ 2848858 h 4020433"/>
                <a:gd name="connsiteX2" fmla="*/ 4362450 w 6334125"/>
                <a:gd name="connsiteY2" fmla="*/ 1858258 h 4020433"/>
                <a:gd name="connsiteX3" fmla="*/ 4326260 w 6334125"/>
                <a:gd name="connsiteY3" fmla="*/ 49302 h 4020433"/>
                <a:gd name="connsiteX4" fmla="*/ 5421635 w 6334125"/>
                <a:gd name="connsiteY4" fmla="*/ 1192302 h 4020433"/>
                <a:gd name="connsiteX5" fmla="*/ 6334125 w 6334125"/>
                <a:gd name="connsiteY5" fmla="*/ 753358 h 4020433"/>
                <a:gd name="connsiteX0" fmla="*/ 0 w 6334125"/>
                <a:gd name="connsiteY0" fmla="*/ 4018875 h 4018875"/>
                <a:gd name="connsiteX1" fmla="*/ 2895600 w 6334125"/>
                <a:gd name="connsiteY1" fmla="*/ 2847300 h 4018875"/>
                <a:gd name="connsiteX2" fmla="*/ 4248150 w 6334125"/>
                <a:gd name="connsiteY2" fmla="*/ 1923375 h 4018875"/>
                <a:gd name="connsiteX3" fmla="*/ 4326260 w 6334125"/>
                <a:gd name="connsiteY3" fmla="*/ 47744 h 4018875"/>
                <a:gd name="connsiteX4" fmla="*/ 5421635 w 6334125"/>
                <a:gd name="connsiteY4" fmla="*/ 1190744 h 4018875"/>
                <a:gd name="connsiteX5" fmla="*/ 6334125 w 6334125"/>
                <a:gd name="connsiteY5" fmla="*/ 751800 h 4018875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27609 h 4027609"/>
                <a:gd name="connsiteX1" fmla="*/ 2895600 w 6334125"/>
                <a:gd name="connsiteY1" fmla="*/ 2856034 h 4027609"/>
                <a:gd name="connsiteX2" fmla="*/ 4248150 w 6334125"/>
                <a:gd name="connsiteY2" fmla="*/ 1932109 h 4027609"/>
                <a:gd name="connsiteX3" fmla="*/ 4326260 w 6334125"/>
                <a:gd name="connsiteY3" fmla="*/ 56478 h 4027609"/>
                <a:gd name="connsiteX4" fmla="*/ 5421635 w 6334125"/>
                <a:gd name="connsiteY4" fmla="*/ 1199478 h 4027609"/>
                <a:gd name="connsiteX5" fmla="*/ 6334125 w 6334125"/>
                <a:gd name="connsiteY5" fmla="*/ 760534 h 4027609"/>
                <a:gd name="connsiteX0" fmla="*/ 0 w 6334125"/>
                <a:gd name="connsiteY0" fmla="*/ 3994320 h 3994320"/>
                <a:gd name="connsiteX1" fmla="*/ 2895600 w 6334125"/>
                <a:gd name="connsiteY1" fmla="*/ 2822745 h 3994320"/>
                <a:gd name="connsiteX2" fmla="*/ 4248150 w 6334125"/>
                <a:gd name="connsiteY2" fmla="*/ 1898820 h 3994320"/>
                <a:gd name="connsiteX3" fmla="*/ 4326260 w 6334125"/>
                <a:gd name="connsiteY3" fmla="*/ 23189 h 3994320"/>
                <a:gd name="connsiteX4" fmla="*/ 5421635 w 6334125"/>
                <a:gd name="connsiteY4" fmla="*/ 1166189 h 3994320"/>
                <a:gd name="connsiteX5" fmla="*/ 6334125 w 6334125"/>
                <a:gd name="connsiteY5" fmla="*/ 727245 h 3994320"/>
                <a:gd name="connsiteX0" fmla="*/ 0 w 6334125"/>
                <a:gd name="connsiteY0" fmla="*/ 3995390 h 3995390"/>
                <a:gd name="connsiteX1" fmla="*/ 2895600 w 6334125"/>
                <a:gd name="connsiteY1" fmla="*/ 2823815 h 3995390"/>
                <a:gd name="connsiteX2" fmla="*/ 4248150 w 6334125"/>
                <a:gd name="connsiteY2" fmla="*/ 1899890 h 3995390"/>
                <a:gd name="connsiteX3" fmla="*/ 4326260 w 6334125"/>
                <a:gd name="connsiteY3" fmla="*/ 24259 h 3995390"/>
                <a:gd name="connsiteX4" fmla="*/ 5421635 w 6334125"/>
                <a:gd name="connsiteY4" fmla="*/ 1167259 h 3995390"/>
                <a:gd name="connsiteX5" fmla="*/ 6334125 w 6334125"/>
                <a:gd name="connsiteY5" fmla="*/ 728315 h 3995390"/>
                <a:gd name="connsiteX0" fmla="*/ 0 w 6334125"/>
                <a:gd name="connsiteY0" fmla="*/ 3996562 h 3996562"/>
                <a:gd name="connsiteX1" fmla="*/ 2895600 w 6334125"/>
                <a:gd name="connsiteY1" fmla="*/ 2824987 h 3996562"/>
                <a:gd name="connsiteX2" fmla="*/ 4248150 w 6334125"/>
                <a:gd name="connsiteY2" fmla="*/ 1901062 h 3996562"/>
                <a:gd name="connsiteX3" fmla="*/ 4326260 w 6334125"/>
                <a:gd name="connsiteY3" fmla="*/ 25431 h 3996562"/>
                <a:gd name="connsiteX4" fmla="*/ 5421635 w 6334125"/>
                <a:gd name="connsiteY4" fmla="*/ 1168431 h 3996562"/>
                <a:gd name="connsiteX5" fmla="*/ 6334125 w 6334125"/>
                <a:gd name="connsiteY5" fmla="*/ 729487 h 3996562"/>
                <a:gd name="connsiteX0" fmla="*/ 0 w 6334125"/>
                <a:gd name="connsiteY0" fmla="*/ 3998304 h 3998304"/>
                <a:gd name="connsiteX1" fmla="*/ 2895600 w 6334125"/>
                <a:gd name="connsiteY1" fmla="*/ 2826729 h 3998304"/>
                <a:gd name="connsiteX2" fmla="*/ 4248150 w 6334125"/>
                <a:gd name="connsiteY2" fmla="*/ 1902804 h 3998304"/>
                <a:gd name="connsiteX3" fmla="*/ 4326260 w 6334125"/>
                <a:gd name="connsiteY3" fmla="*/ 27173 h 3998304"/>
                <a:gd name="connsiteX4" fmla="*/ 5421635 w 6334125"/>
                <a:gd name="connsiteY4" fmla="*/ 1170173 h 3998304"/>
                <a:gd name="connsiteX5" fmla="*/ 6334125 w 6334125"/>
                <a:gd name="connsiteY5" fmla="*/ 731229 h 3998304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2590 h 3562590"/>
                <a:gd name="connsiteX1" fmla="*/ 2871839 w 6310364"/>
                <a:gd name="connsiteY1" fmla="*/ 2826641 h 3562590"/>
                <a:gd name="connsiteX2" fmla="*/ 4232309 w 6310364"/>
                <a:gd name="connsiteY2" fmla="*/ 1815591 h 3562590"/>
                <a:gd name="connsiteX3" fmla="*/ 4302499 w 6310364"/>
                <a:gd name="connsiteY3" fmla="*/ 27085 h 3562590"/>
                <a:gd name="connsiteX4" fmla="*/ 5397874 w 6310364"/>
                <a:gd name="connsiteY4" fmla="*/ 1170085 h 3562590"/>
                <a:gd name="connsiteX5" fmla="*/ 6310364 w 6310364"/>
                <a:gd name="connsiteY5" fmla="*/ 731141 h 3562590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50352 w 6310364"/>
                <a:gd name="connsiteY4" fmla="*/ 810173 h 3337326"/>
                <a:gd name="connsiteX5" fmla="*/ 6310364 w 6310364"/>
                <a:gd name="connsiteY5" fmla="*/ 505877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99864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04819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99330 h 3399330"/>
                <a:gd name="connsiteX1" fmla="*/ 2871839 w 6009386"/>
                <a:gd name="connsiteY1" fmla="*/ 2663381 h 3399330"/>
                <a:gd name="connsiteX2" fmla="*/ 4232309 w 6009386"/>
                <a:gd name="connsiteY2" fmla="*/ 1652331 h 3399330"/>
                <a:gd name="connsiteX3" fmla="*/ 4302500 w 6009386"/>
                <a:gd name="connsiteY3" fmla="*/ 30155 h 3399330"/>
                <a:gd name="connsiteX4" fmla="*/ 5104819 w 6009386"/>
                <a:gd name="connsiteY4" fmla="*/ 872177 h 3399330"/>
                <a:gd name="connsiteX5" fmla="*/ 6009386 w 6009386"/>
                <a:gd name="connsiteY5" fmla="*/ 536199 h 3399330"/>
                <a:gd name="connsiteX0" fmla="*/ 0 w 6009386"/>
                <a:gd name="connsiteY0" fmla="*/ 3394402 h 3394402"/>
                <a:gd name="connsiteX1" fmla="*/ 2871839 w 6009386"/>
                <a:gd name="connsiteY1" fmla="*/ 2658453 h 3394402"/>
                <a:gd name="connsiteX2" fmla="*/ 4232309 w 6009386"/>
                <a:gd name="connsiteY2" fmla="*/ 1647403 h 3394402"/>
                <a:gd name="connsiteX3" fmla="*/ 4302500 w 6009386"/>
                <a:gd name="connsiteY3" fmla="*/ 25227 h 3394402"/>
                <a:gd name="connsiteX4" fmla="*/ 5104819 w 6009386"/>
                <a:gd name="connsiteY4" fmla="*/ 867249 h 3394402"/>
                <a:gd name="connsiteX5" fmla="*/ 6009386 w 6009386"/>
                <a:gd name="connsiteY5" fmla="*/ 531271 h 3394402"/>
                <a:gd name="connsiteX0" fmla="*/ 0 w 5914340"/>
                <a:gd name="connsiteY0" fmla="*/ 3394402 h 3394402"/>
                <a:gd name="connsiteX1" fmla="*/ 2871839 w 5914340"/>
                <a:gd name="connsiteY1" fmla="*/ 2658453 h 3394402"/>
                <a:gd name="connsiteX2" fmla="*/ 4232309 w 5914340"/>
                <a:gd name="connsiteY2" fmla="*/ 1647403 h 3394402"/>
                <a:gd name="connsiteX3" fmla="*/ 4302500 w 5914340"/>
                <a:gd name="connsiteY3" fmla="*/ 25227 h 3394402"/>
                <a:gd name="connsiteX4" fmla="*/ 5104819 w 5914340"/>
                <a:gd name="connsiteY4" fmla="*/ 867249 h 3394402"/>
                <a:gd name="connsiteX5" fmla="*/ 5914340 w 5914340"/>
                <a:gd name="connsiteY5" fmla="*/ 562953 h 3394402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3048 h 3403048"/>
                <a:gd name="connsiteX1" fmla="*/ 2871839 w 5914340"/>
                <a:gd name="connsiteY1" fmla="*/ 2667099 h 3403048"/>
                <a:gd name="connsiteX2" fmla="*/ 4232309 w 5914340"/>
                <a:gd name="connsiteY2" fmla="*/ 1656049 h 3403048"/>
                <a:gd name="connsiteX3" fmla="*/ 4302500 w 5914340"/>
                <a:gd name="connsiteY3" fmla="*/ 33873 h 3403048"/>
                <a:gd name="connsiteX4" fmla="*/ 5104819 w 5914340"/>
                <a:gd name="connsiteY4" fmla="*/ 875895 h 3403048"/>
                <a:gd name="connsiteX5" fmla="*/ 5914340 w 5914340"/>
                <a:gd name="connsiteY5" fmla="*/ 571599 h 3403048"/>
                <a:gd name="connsiteX0" fmla="*/ 0 w 5914340"/>
                <a:gd name="connsiteY0" fmla="*/ 3402580 h 3402580"/>
                <a:gd name="connsiteX1" fmla="*/ 2871839 w 5914340"/>
                <a:gd name="connsiteY1" fmla="*/ 2666631 h 3402580"/>
                <a:gd name="connsiteX2" fmla="*/ 4232309 w 5914340"/>
                <a:gd name="connsiteY2" fmla="*/ 1655581 h 3402580"/>
                <a:gd name="connsiteX3" fmla="*/ 4302500 w 5914340"/>
                <a:gd name="connsiteY3" fmla="*/ 33405 h 3402580"/>
                <a:gd name="connsiteX4" fmla="*/ 5104819 w 5914340"/>
                <a:gd name="connsiteY4" fmla="*/ 875427 h 3402580"/>
                <a:gd name="connsiteX5" fmla="*/ 5914340 w 5914340"/>
                <a:gd name="connsiteY5" fmla="*/ 571131 h 3402580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6496747"/>
                <a:gd name="connsiteY0" fmla="*/ 3469284 h 3469284"/>
                <a:gd name="connsiteX1" fmla="*/ 3454246 w 6496747"/>
                <a:gd name="connsiteY1" fmla="*/ 2717157 h 3469284"/>
                <a:gd name="connsiteX2" fmla="*/ 4814716 w 6496747"/>
                <a:gd name="connsiteY2" fmla="*/ 1706107 h 3469284"/>
                <a:gd name="connsiteX3" fmla="*/ 4884907 w 6496747"/>
                <a:gd name="connsiteY3" fmla="*/ 83931 h 3469284"/>
                <a:gd name="connsiteX4" fmla="*/ 5687226 w 6496747"/>
                <a:gd name="connsiteY4" fmla="*/ 925953 h 3469284"/>
                <a:gd name="connsiteX5" fmla="*/ 6496747 w 6496747"/>
                <a:gd name="connsiteY5" fmla="*/ 621657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76437 h 3476437"/>
                <a:gd name="connsiteX1" fmla="*/ 3454246 w 7734362"/>
                <a:gd name="connsiteY1" fmla="*/ 2724310 h 3476437"/>
                <a:gd name="connsiteX2" fmla="*/ 5025030 w 7734362"/>
                <a:gd name="connsiteY2" fmla="*/ 1600014 h 3476437"/>
                <a:gd name="connsiteX3" fmla="*/ 4884907 w 7734362"/>
                <a:gd name="connsiteY3" fmla="*/ 91084 h 3476437"/>
                <a:gd name="connsiteX4" fmla="*/ 6164476 w 7734362"/>
                <a:gd name="connsiteY4" fmla="*/ 1030174 h 3476437"/>
                <a:gd name="connsiteX5" fmla="*/ 7734362 w 7734362"/>
                <a:gd name="connsiteY5" fmla="*/ 620721 h 3476437"/>
                <a:gd name="connsiteX0" fmla="*/ 0 w 7734362"/>
                <a:gd name="connsiteY0" fmla="*/ 3491750 h 3491750"/>
                <a:gd name="connsiteX1" fmla="*/ 3454246 w 7734362"/>
                <a:gd name="connsiteY1" fmla="*/ 2739623 h 3491750"/>
                <a:gd name="connsiteX2" fmla="*/ 5162543 w 7734362"/>
                <a:gd name="connsiteY2" fmla="*/ 1421191 h 3491750"/>
                <a:gd name="connsiteX3" fmla="*/ 4884907 w 7734362"/>
                <a:gd name="connsiteY3" fmla="*/ 106397 h 3491750"/>
                <a:gd name="connsiteX4" fmla="*/ 6164476 w 7734362"/>
                <a:gd name="connsiteY4" fmla="*/ 1045487 h 3491750"/>
                <a:gd name="connsiteX5" fmla="*/ 7734362 w 7734362"/>
                <a:gd name="connsiteY5" fmla="*/ 636034 h 3491750"/>
                <a:gd name="connsiteX0" fmla="*/ 0 w 7734362"/>
                <a:gd name="connsiteY0" fmla="*/ 3481682 h 3481682"/>
                <a:gd name="connsiteX1" fmla="*/ 3454246 w 7734362"/>
                <a:gd name="connsiteY1" fmla="*/ 2729555 h 3481682"/>
                <a:gd name="connsiteX2" fmla="*/ 5162543 w 7734362"/>
                <a:gd name="connsiteY2" fmla="*/ 1411123 h 3481682"/>
                <a:gd name="connsiteX3" fmla="*/ 4884907 w 7734362"/>
                <a:gd name="connsiteY3" fmla="*/ 96329 h 3481682"/>
                <a:gd name="connsiteX4" fmla="*/ 6164476 w 7734362"/>
                <a:gd name="connsiteY4" fmla="*/ 1035419 h 3481682"/>
                <a:gd name="connsiteX5" fmla="*/ 7734362 w 7734362"/>
                <a:gd name="connsiteY5" fmla="*/ 625966 h 3481682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01719 h 3601719"/>
                <a:gd name="connsiteX1" fmla="*/ 3454246 w 7734362"/>
                <a:gd name="connsiteY1" fmla="*/ 2849592 h 3601719"/>
                <a:gd name="connsiteX2" fmla="*/ 5162543 w 7734362"/>
                <a:gd name="connsiteY2" fmla="*/ 1531160 h 3601719"/>
                <a:gd name="connsiteX3" fmla="*/ 5022420 w 7734362"/>
                <a:gd name="connsiteY3" fmla="*/ 70764 h 3601719"/>
                <a:gd name="connsiteX4" fmla="*/ 6164476 w 7734362"/>
                <a:gd name="connsiteY4" fmla="*/ 1155456 h 3601719"/>
                <a:gd name="connsiteX5" fmla="*/ 7734362 w 7734362"/>
                <a:gd name="connsiteY5" fmla="*/ 746003 h 3601719"/>
                <a:gd name="connsiteX0" fmla="*/ 0 w 7734362"/>
                <a:gd name="connsiteY0" fmla="*/ 3663073 h 3663073"/>
                <a:gd name="connsiteX1" fmla="*/ 3454246 w 7734362"/>
                <a:gd name="connsiteY1" fmla="*/ 2910946 h 3663073"/>
                <a:gd name="connsiteX2" fmla="*/ 5162543 w 7734362"/>
                <a:gd name="connsiteY2" fmla="*/ 1592514 h 3663073"/>
                <a:gd name="connsiteX3" fmla="*/ 4941530 w 7734362"/>
                <a:gd name="connsiteY3" fmla="*/ 67405 h 3663073"/>
                <a:gd name="connsiteX4" fmla="*/ 6164476 w 7734362"/>
                <a:gd name="connsiteY4" fmla="*/ 1216810 h 3663073"/>
                <a:gd name="connsiteX5" fmla="*/ 7734362 w 7734362"/>
                <a:gd name="connsiteY5" fmla="*/ 807357 h 3663073"/>
                <a:gd name="connsiteX0" fmla="*/ 0 w 7734362"/>
                <a:gd name="connsiteY0" fmla="*/ 3660638 h 3660638"/>
                <a:gd name="connsiteX1" fmla="*/ 3454246 w 7734362"/>
                <a:gd name="connsiteY1" fmla="*/ 2908511 h 3660638"/>
                <a:gd name="connsiteX2" fmla="*/ 5162543 w 7734362"/>
                <a:gd name="connsiteY2" fmla="*/ 1590079 h 3660638"/>
                <a:gd name="connsiteX3" fmla="*/ 4941530 w 7734362"/>
                <a:gd name="connsiteY3" fmla="*/ 64970 h 3660638"/>
                <a:gd name="connsiteX4" fmla="*/ 6164476 w 7734362"/>
                <a:gd name="connsiteY4" fmla="*/ 1214375 h 3660638"/>
                <a:gd name="connsiteX5" fmla="*/ 7734362 w 7734362"/>
                <a:gd name="connsiteY5" fmla="*/ 804922 h 3660638"/>
                <a:gd name="connsiteX0" fmla="*/ 0 w 7734362"/>
                <a:gd name="connsiteY0" fmla="*/ 3688791 h 3688791"/>
                <a:gd name="connsiteX1" fmla="*/ 3454246 w 7734362"/>
                <a:gd name="connsiteY1" fmla="*/ 2936664 h 3688791"/>
                <a:gd name="connsiteX2" fmla="*/ 5162543 w 7734362"/>
                <a:gd name="connsiteY2" fmla="*/ 1618232 h 3688791"/>
                <a:gd name="connsiteX3" fmla="*/ 4941530 w 7734362"/>
                <a:gd name="connsiteY3" fmla="*/ 93123 h 3688791"/>
                <a:gd name="connsiteX4" fmla="*/ 6164476 w 7734362"/>
                <a:gd name="connsiteY4" fmla="*/ 1242528 h 3688791"/>
                <a:gd name="connsiteX5" fmla="*/ 7734362 w 7734362"/>
                <a:gd name="connsiteY5" fmla="*/ 833075 h 3688791"/>
                <a:gd name="connsiteX0" fmla="*/ 0 w 7734362"/>
                <a:gd name="connsiteY0" fmla="*/ 3673620 h 3673620"/>
                <a:gd name="connsiteX1" fmla="*/ 3454246 w 7734362"/>
                <a:gd name="connsiteY1" fmla="*/ 2921493 h 3673620"/>
                <a:gd name="connsiteX2" fmla="*/ 5162543 w 7734362"/>
                <a:gd name="connsiteY2" fmla="*/ 1603061 h 3673620"/>
                <a:gd name="connsiteX3" fmla="*/ 4957709 w 7734362"/>
                <a:gd name="connsiteY3" fmla="*/ 94131 h 3673620"/>
                <a:gd name="connsiteX4" fmla="*/ 6164476 w 7734362"/>
                <a:gd name="connsiteY4" fmla="*/ 1227357 h 3673620"/>
                <a:gd name="connsiteX5" fmla="*/ 7734362 w 7734362"/>
                <a:gd name="connsiteY5" fmla="*/ 817904 h 3673620"/>
                <a:gd name="connsiteX0" fmla="*/ 0 w 7734362"/>
                <a:gd name="connsiteY0" fmla="*/ 3640616 h 3640616"/>
                <a:gd name="connsiteX1" fmla="*/ 3454246 w 7734362"/>
                <a:gd name="connsiteY1" fmla="*/ 2888489 h 3640616"/>
                <a:gd name="connsiteX2" fmla="*/ 5162543 w 7734362"/>
                <a:gd name="connsiteY2" fmla="*/ 1570057 h 3640616"/>
                <a:gd name="connsiteX3" fmla="*/ 4957709 w 7734362"/>
                <a:gd name="connsiteY3" fmla="*/ 61127 h 3640616"/>
                <a:gd name="connsiteX4" fmla="*/ 6164476 w 7734362"/>
                <a:gd name="connsiteY4" fmla="*/ 1194353 h 3640616"/>
                <a:gd name="connsiteX5" fmla="*/ 7734362 w 7734362"/>
                <a:gd name="connsiteY5" fmla="*/ 784900 h 3640616"/>
                <a:gd name="connsiteX0" fmla="*/ 0 w 7734362"/>
                <a:gd name="connsiteY0" fmla="*/ 3647921 h 3647921"/>
                <a:gd name="connsiteX1" fmla="*/ 3454246 w 7734362"/>
                <a:gd name="connsiteY1" fmla="*/ 2895794 h 3647921"/>
                <a:gd name="connsiteX2" fmla="*/ 5162543 w 7734362"/>
                <a:gd name="connsiteY2" fmla="*/ 1577362 h 3647921"/>
                <a:gd name="connsiteX3" fmla="*/ 4957709 w 7734362"/>
                <a:gd name="connsiteY3" fmla="*/ 68432 h 3647921"/>
                <a:gd name="connsiteX4" fmla="*/ 6164476 w 7734362"/>
                <a:gd name="connsiteY4" fmla="*/ 1201658 h 3647921"/>
                <a:gd name="connsiteX5" fmla="*/ 7734362 w 7734362"/>
                <a:gd name="connsiteY5" fmla="*/ 792205 h 3647921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582010 h 3582010"/>
                <a:gd name="connsiteX1" fmla="*/ 3454246 w 7734362"/>
                <a:gd name="connsiteY1" fmla="*/ 2829883 h 3582010"/>
                <a:gd name="connsiteX2" fmla="*/ 5162543 w 7734362"/>
                <a:gd name="connsiteY2" fmla="*/ 1511451 h 3582010"/>
                <a:gd name="connsiteX3" fmla="*/ 4957709 w 7734362"/>
                <a:gd name="connsiteY3" fmla="*/ 2521 h 3582010"/>
                <a:gd name="connsiteX4" fmla="*/ 6407145 w 7734362"/>
                <a:gd name="connsiteY4" fmla="*/ 1103391 h 3582010"/>
                <a:gd name="connsiteX5" fmla="*/ 7734362 w 7734362"/>
                <a:gd name="connsiteY5" fmla="*/ 726294 h 3582010"/>
                <a:gd name="connsiteX0" fmla="*/ 0 w 7734362"/>
                <a:gd name="connsiteY0" fmla="*/ 3586304 h 3586304"/>
                <a:gd name="connsiteX1" fmla="*/ 3454246 w 7734362"/>
                <a:gd name="connsiteY1" fmla="*/ 2834177 h 3586304"/>
                <a:gd name="connsiteX2" fmla="*/ 5162543 w 7734362"/>
                <a:gd name="connsiteY2" fmla="*/ 1515745 h 3586304"/>
                <a:gd name="connsiteX3" fmla="*/ 4957709 w 7734362"/>
                <a:gd name="connsiteY3" fmla="*/ 6815 h 3586304"/>
                <a:gd name="connsiteX4" fmla="*/ 6407145 w 7734362"/>
                <a:gd name="connsiteY4" fmla="*/ 1107685 h 3586304"/>
                <a:gd name="connsiteX5" fmla="*/ 7734362 w 7734362"/>
                <a:gd name="connsiteY5" fmla="*/ 730588 h 3586304"/>
                <a:gd name="connsiteX0" fmla="*/ 0 w 7734362"/>
                <a:gd name="connsiteY0" fmla="*/ 3687876 h 3687876"/>
                <a:gd name="connsiteX1" fmla="*/ 3454246 w 7734362"/>
                <a:gd name="connsiteY1" fmla="*/ 2935749 h 3687876"/>
                <a:gd name="connsiteX2" fmla="*/ 5162543 w 7734362"/>
                <a:gd name="connsiteY2" fmla="*/ 1617317 h 3687876"/>
                <a:gd name="connsiteX3" fmla="*/ 4957709 w 7734362"/>
                <a:gd name="connsiteY3" fmla="*/ 108387 h 3687876"/>
                <a:gd name="connsiteX4" fmla="*/ 6407145 w 7734362"/>
                <a:gd name="connsiteY4" fmla="*/ 1209257 h 3687876"/>
                <a:gd name="connsiteX5" fmla="*/ 7734362 w 7734362"/>
                <a:gd name="connsiteY5" fmla="*/ 832160 h 3687876"/>
                <a:gd name="connsiteX0" fmla="*/ 0 w 7734362"/>
                <a:gd name="connsiteY0" fmla="*/ 3707261 h 3707261"/>
                <a:gd name="connsiteX1" fmla="*/ 3454246 w 7734362"/>
                <a:gd name="connsiteY1" fmla="*/ 2955134 h 3707261"/>
                <a:gd name="connsiteX2" fmla="*/ 5162543 w 7734362"/>
                <a:gd name="connsiteY2" fmla="*/ 1636702 h 3707261"/>
                <a:gd name="connsiteX3" fmla="*/ 4957709 w 7734362"/>
                <a:gd name="connsiteY3" fmla="*/ 127772 h 3707261"/>
                <a:gd name="connsiteX4" fmla="*/ 6407145 w 7734362"/>
                <a:gd name="connsiteY4" fmla="*/ 1228642 h 3707261"/>
                <a:gd name="connsiteX5" fmla="*/ 7734362 w 7734362"/>
                <a:gd name="connsiteY5" fmla="*/ 851545 h 3707261"/>
                <a:gd name="connsiteX0" fmla="*/ 0 w 7734362"/>
                <a:gd name="connsiteY0" fmla="*/ 3661117 h 3661117"/>
                <a:gd name="connsiteX1" fmla="*/ 3454246 w 7734362"/>
                <a:gd name="connsiteY1" fmla="*/ 2908990 h 3661117"/>
                <a:gd name="connsiteX2" fmla="*/ 5162543 w 7734362"/>
                <a:gd name="connsiteY2" fmla="*/ 1590558 h 3661117"/>
                <a:gd name="connsiteX3" fmla="*/ 4957709 w 7734362"/>
                <a:gd name="connsiteY3" fmla="*/ 81628 h 3661117"/>
                <a:gd name="connsiteX4" fmla="*/ 6407145 w 7734362"/>
                <a:gd name="connsiteY4" fmla="*/ 1182498 h 3661117"/>
                <a:gd name="connsiteX5" fmla="*/ 7734362 w 7734362"/>
                <a:gd name="connsiteY5" fmla="*/ 805401 h 3661117"/>
                <a:gd name="connsiteX0" fmla="*/ 0 w 7734362"/>
                <a:gd name="connsiteY0" fmla="*/ 3653475 h 3653475"/>
                <a:gd name="connsiteX1" fmla="*/ 3454246 w 7734362"/>
                <a:gd name="connsiteY1" fmla="*/ 2901348 h 3653475"/>
                <a:gd name="connsiteX2" fmla="*/ 5162543 w 7734362"/>
                <a:gd name="connsiteY2" fmla="*/ 1582916 h 3653475"/>
                <a:gd name="connsiteX3" fmla="*/ 4957709 w 7734362"/>
                <a:gd name="connsiteY3" fmla="*/ 73986 h 3653475"/>
                <a:gd name="connsiteX4" fmla="*/ 6407145 w 7734362"/>
                <a:gd name="connsiteY4" fmla="*/ 1174856 h 3653475"/>
                <a:gd name="connsiteX5" fmla="*/ 7734362 w 7734362"/>
                <a:gd name="connsiteY5" fmla="*/ 797759 h 3653475"/>
                <a:gd name="connsiteX0" fmla="*/ 0 w 7734362"/>
                <a:gd name="connsiteY0" fmla="*/ 3682289 h 3682289"/>
                <a:gd name="connsiteX1" fmla="*/ 3454246 w 7734362"/>
                <a:gd name="connsiteY1" fmla="*/ 2930162 h 3682289"/>
                <a:gd name="connsiteX2" fmla="*/ 5162543 w 7734362"/>
                <a:gd name="connsiteY2" fmla="*/ 1611730 h 3682289"/>
                <a:gd name="connsiteX3" fmla="*/ 4957709 w 7734362"/>
                <a:gd name="connsiteY3" fmla="*/ 102800 h 3682289"/>
                <a:gd name="connsiteX4" fmla="*/ 6407145 w 7734362"/>
                <a:gd name="connsiteY4" fmla="*/ 1203670 h 3682289"/>
                <a:gd name="connsiteX5" fmla="*/ 7734362 w 7734362"/>
                <a:gd name="connsiteY5" fmla="*/ 826573 h 3682289"/>
                <a:gd name="connsiteX0" fmla="*/ 0 w 7734362"/>
                <a:gd name="connsiteY0" fmla="*/ 3583278 h 3583278"/>
                <a:gd name="connsiteX1" fmla="*/ 3454246 w 7734362"/>
                <a:gd name="connsiteY1" fmla="*/ 2831151 h 3583278"/>
                <a:gd name="connsiteX2" fmla="*/ 5162544 w 7734362"/>
                <a:gd name="connsiteY2" fmla="*/ 1609787 h 3583278"/>
                <a:gd name="connsiteX3" fmla="*/ 4957709 w 7734362"/>
                <a:gd name="connsiteY3" fmla="*/ 3789 h 3583278"/>
                <a:gd name="connsiteX4" fmla="*/ 6407145 w 7734362"/>
                <a:gd name="connsiteY4" fmla="*/ 1104659 h 3583278"/>
                <a:gd name="connsiteX5" fmla="*/ 7734362 w 7734362"/>
                <a:gd name="connsiteY5" fmla="*/ 727562 h 3583278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91513 h 3591513"/>
                <a:gd name="connsiteX1" fmla="*/ 3454246 w 7734362"/>
                <a:gd name="connsiteY1" fmla="*/ 2839386 h 3591513"/>
                <a:gd name="connsiteX2" fmla="*/ 5211078 w 7734362"/>
                <a:gd name="connsiteY2" fmla="*/ 1496687 h 3591513"/>
                <a:gd name="connsiteX3" fmla="*/ 4957709 w 7734362"/>
                <a:gd name="connsiteY3" fmla="*/ 12024 h 3591513"/>
                <a:gd name="connsiteX4" fmla="*/ 6407145 w 7734362"/>
                <a:gd name="connsiteY4" fmla="*/ 1112894 h 3591513"/>
                <a:gd name="connsiteX5" fmla="*/ 7734362 w 7734362"/>
                <a:gd name="connsiteY5" fmla="*/ 735797 h 3591513"/>
                <a:gd name="connsiteX0" fmla="*/ 0 w 7734362"/>
                <a:gd name="connsiteY0" fmla="*/ 3613435 h 3613435"/>
                <a:gd name="connsiteX1" fmla="*/ 3454246 w 7734362"/>
                <a:gd name="connsiteY1" fmla="*/ 2861308 h 3613435"/>
                <a:gd name="connsiteX2" fmla="*/ 5211078 w 7734362"/>
                <a:gd name="connsiteY2" fmla="*/ 1518609 h 3613435"/>
                <a:gd name="connsiteX3" fmla="*/ 4957709 w 7734362"/>
                <a:gd name="connsiteY3" fmla="*/ 33946 h 3613435"/>
                <a:gd name="connsiteX4" fmla="*/ 6407145 w 7734362"/>
                <a:gd name="connsiteY4" fmla="*/ 1134816 h 3613435"/>
                <a:gd name="connsiteX5" fmla="*/ 7734362 w 7734362"/>
                <a:gd name="connsiteY5" fmla="*/ 757719 h 3613435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6818 h 3586818"/>
                <a:gd name="connsiteX1" fmla="*/ 3454246 w 7734362"/>
                <a:gd name="connsiteY1" fmla="*/ 2834691 h 3586818"/>
                <a:gd name="connsiteX2" fmla="*/ 5211078 w 7734362"/>
                <a:gd name="connsiteY2" fmla="*/ 1491992 h 3586818"/>
                <a:gd name="connsiteX3" fmla="*/ 4957709 w 7734362"/>
                <a:gd name="connsiteY3" fmla="*/ 7329 h 3586818"/>
                <a:gd name="connsiteX4" fmla="*/ 6326255 w 7734362"/>
                <a:gd name="connsiteY4" fmla="*/ 1003042 h 3586818"/>
                <a:gd name="connsiteX5" fmla="*/ 7734362 w 7734362"/>
                <a:gd name="connsiteY5" fmla="*/ 731102 h 3586818"/>
                <a:gd name="connsiteX0" fmla="*/ 0 w 7734362"/>
                <a:gd name="connsiteY0" fmla="*/ 3582159 h 3582159"/>
                <a:gd name="connsiteX1" fmla="*/ 3454246 w 7734362"/>
                <a:gd name="connsiteY1" fmla="*/ 2830032 h 3582159"/>
                <a:gd name="connsiteX2" fmla="*/ 5211078 w 7734362"/>
                <a:gd name="connsiteY2" fmla="*/ 1487333 h 3582159"/>
                <a:gd name="connsiteX3" fmla="*/ 4957709 w 7734362"/>
                <a:gd name="connsiteY3" fmla="*/ 2670 h 3582159"/>
                <a:gd name="connsiteX4" fmla="*/ 6326255 w 7734362"/>
                <a:gd name="connsiteY4" fmla="*/ 998383 h 3582159"/>
                <a:gd name="connsiteX5" fmla="*/ 7734362 w 7734362"/>
                <a:gd name="connsiteY5" fmla="*/ 726443 h 3582159"/>
                <a:gd name="connsiteX0" fmla="*/ 0 w 7734362"/>
                <a:gd name="connsiteY0" fmla="*/ 3626225 h 3626225"/>
                <a:gd name="connsiteX1" fmla="*/ 3454246 w 7734362"/>
                <a:gd name="connsiteY1" fmla="*/ 2874098 h 3626225"/>
                <a:gd name="connsiteX2" fmla="*/ 5211078 w 7734362"/>
                <a:gd name="connsiteY2" fmla="*/ 1531399 h 3626225"/>
                <a:gd name="connsiteX3" fmla="*/ 4957709 w 7734362"/>
                <a:gd name="connsiteY3" fmla="*/ 46736 h 3626225"/>
                <a:gd name="connsiteX4" fmla="*/ 6326255 w 7734362"/>
                <a:gd name="connsiteY4" fmla="*/ 1042449 h 3626225"/>
                <a:gd name="connsiteX5" fmla="*/ 7734362 w 7734362"/>
                <a:gd name="connsiteY5" fmla="*/ 770509 h 3626225"/>
                <a:gd name="connsiteX0" fmla="*/ 0 w 7734362"/>
                <a:gd name="connsiteY0" fmla="*/ 3597711 h 3597711"/>
                <a:gd name="connsiteX1" fmla="*/ 3454246 w 7734362"/>
                <a:gd name="connsiteY1" fmla="*/ 2845584 h 3597711"/>
                <a:gd name="connsiteX2" fmla="*/ 5211078 w 7734362"/>
                <a:gd name="connsiteY2" fmla="*/ 1502885 h 3597711"/>
                <a:gd name="connsiteX3" fmla="*/ 4957709 w 7734362"/>
                <a:gd name="connsiteY3" fmla="*/ 18222 h 3597711"/>
                <a:gd name="connsiteX4" fmla="*/ 6326255 w 7734362"/>
                <a:gd name="connsiteY4" fmla="*/ 1013935 h 3597711"/>
                <a:gd name="connsiteX5" fmla="*/ 7734362 w 7734362"/>
                <a:gd name="connsiteY5" fmla="*/ 741995 h 3597711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186811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440 h 3613440"/>
                <a:gd name="connsiteX1" fmla="*/ 3454246 w 7734362"/>
                <a:gd name="connsiteY1" fmla="*/ 2861313 h 3613440"/>
                <a:gd name="connsiteX2" fmla="*/ 5186811 w 7734362"/>
                <a:gd name="connsiteY2" fmla="*/ 1518614 h 3613440"/>
                <a:gd name="connsiteX3" fmla="*/ 4957709 w 7734362"/>
                <a:gd name="connsiteY3" fmla="*/ 33951 h 3613440"/>
                <a:gd name="connsiteX4" fmla="*/ 6245366 w 7734362"/>
                <a:gd name="connsiteY4" fmla="*/ 1062020 h 3613440"/>
                <a:gd name="connsiteX5" fmla="*/ 7734362 w 7734362"/>
                <a:gd name="connsiteY5" fmla="*/ 757724 h 3613440"/>
                <a:gd name="connsiteX0" fmla="*/ 0 w 7734362"/>
                <a:gd name="connsiteY0" fmla="*/ 3616227 h 3616227"/>
                <a:gd name="connsiteX1" fmla="*/ 3454246 w 7734362"/>
                <a:gd name="connsiteY1" fmla="*/ 2864100 h 3616227"/>
                <a:gd name="connsiteX2" fmla="*/ 5186811 w 7734362"/>
                <a:gd name="connsiteY2" fmla="*/ 1521401 h 3616227"/>
                <a:gd name="connsiteX3" fmla="*/ 4957709 w 7734362"/>
                <a:gd name="connsiteY3" fmla="*/ 36738 h 3616227"/>
                <a:gd name="connsiteX4" fmla="*/ 6245366 w 7734362"/>
                <a:gd name="connsiteY4" fmla="*/ 1064807 h 3616227"/>
                <a:gd name="connsiteX5" fmla="*/ 7734362 w 7734362"/>
                <a:gd name="connsiteY5" fmla="*/ 760511 h 3616227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2880 h 3632880"/>
                <a:gd name="connsiteX1" fmla="*/ 3454246 w 7734362"/>
                <a:gd name="connsiteY1" fmla="*/ 2880753 h 3632880"/>
                <a:gd name="connsiteX2" fmla="*/ 5186811 w 7734362"/>
                <a:gd name="connsiteY2" fmla="*/ 1538054 h 3632880"/>
                <a:gd name="connsiteX3" fmla="*/ 4957709 w 7734362"/>
                <a:gd name="connsiteY3" fmla="*/ 53391 h 3632880"/>
                <a:gd name="connsiteX4" fmla="*/ 6245366 w 7734362"/>
                <a:gd name="connsiteY4" fmla="*/ 1081460 h 3632880"/>
                <a:gd name="connsiteX5" fmla="*/ 7734362 w 7734362"/>
                <a:gd name="connsiteY5" fmla="*/ 777164 h 3632880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6289 h 3636289"/>
                <a:gd name="connsiteX1" fmla="*/ 3454246 w 7734362"/>
                <a:gd name="connsiteY1" fmla="*/ 2884162 h 3636289"/>
                <a:gd name="connsiteX2" fmla="*/ 5186811 w 7734362"/>
                <a:gd name="connsiteY2" fmla="*/ 1541463 h 3636289"/>
                <a:gd name="connsiteX3" fmla="*/ 4957709 w 7734362"/>
                <a:gd name="connsiteY3" fmla="*/ 56800 h 3636289"/>
                <a:gd name="connsiteX4" fmla="*/ 6245366 w 7734362"/>
                <a:gd name="connsiteY4" fmla="*/ 1084869 h 3636289"/>
                <a:gd name="connsiteX5" fmla="*/ 7734362 w 7734362"/>
                <a:gd name="connsiteY5" fmla="*/ 780573 h 3636289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  <a:gd name="connsiteX0" fmla="*/ 0 w 8140393"/>
                <a:gd name="connsiteY0" fmla="*/ 3650945 h 3650945"/>
                <a:gd name="connsiteX1" fmla="*/ 3528629 w 8140393"/>
                <a:gd name="connsiteY1" fmla="*/ 2890553 h 3650945"/>
                <a:gd name="connsiteX2" fmla="*/ 5261194 w 8140393"/>
                <a:gd name="connsiteY2" fmla="*/ 1547854 h 3650945"/>
                <a:gd name="connsiteX3" fmla="*/ 5032092 w 8140393"/>
                <a:gd name="connsiteY3" fmla="*/ 63191 h 3650945"/>
                <a:gd name="connsiteX4" fmla="*/ 6303570 w 8140393"/>
                <a:gd name="connsiteY4" fmla="*/ 1139794 h 3650945"/>
                <a:gd name="connsiteX5" fmla="*/ 8140393 w 8140393"/>
                <a:gd name="connsiteY5" fmla="*/ 609006 h 3650945"/>
                <a:gd name="connsiteX0" fmla="*/ 0 w 7966831"/>
                <a:gd name="connsiteY0" fmla="*/ 3650945 h 3650945"/>
                <a:gd name="connsiteX1" fmla="*/ 3528629 w 7966831"/>
                <a:gd name="connsiteY1" fmla="*/ 2890553 h 3650945"/>
                <a:gd name="connsiteX2" fmla="*/ 5261194 w 7966831"/>
                <a:gd name="connsiteY2" fmla="*/ 1547854 h 3650945"/>
                <a:gd name="connsiteX3" fmla="*/ 5032092 w 7966831"/>
                <a:gd name="connsiteY3" fmla="*/ 63191 h 3650945"/>
                <a:gd name="connsiteX4" fmla="*/ 6303570 w 7966831"/>
                <a:gd name="connsiteY4" fmla="*/ 1139794 h 3650945"/>
                <a:gd name="connsiteX5" fmla="*/ 7966831 w 7966831"/>
                <a:gd name="connsiteY5" fmla="*/ 509828 h 3650945"/>
                <a:gd name="connsiteX0" fmla="*/ 0 w 7966831"/>
                <a:gd name="connsiteY0" fmla="*/ 3650945 h 3650945"/>
                <a:gd name="connsiteX1" fmla="*/ 3528629 w 7966831"/>
                <a:gd name="connsiteY1" fmla="*/ 2890553 h 3650945"/>
                <a:gd name="connsiteX2" fmla="*/ 5261194 w 7966831"/>
                <a:gd name="connsiteY2" fmla="*/ 1547854 h 3650945"/>
                <a:gd name="connsiteX3" fmla="*/ 5032092 w 7966831"/>
                <a:gd name="connsiteY3" fmla="*/ 63191 h 3650945"/>
                <a:gd name="connsiteX4" fmla="*/ 6303570 w 7966831"/>
                <a:gd name="connsiteY4" fmla="*/ 1139794 h 3650945"/>
                <a:gd name="connsiteX5" fmla="*/ 7966831 w 7966831"/>
                <a:gd name="connsiteY5" fmla="*/ 509828 h 3650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66831" h="3650945">
                  <a:moveTo>
                    <a:pt x="0" y="3650945"/>
                  </a:moveTo>
                  <a:cubicBezTo>
                    <a:pt x="1046691" y="3604652"/>
                    <a:pt x="2436429" y="3608103"/>
                    <a:pt x="3528629" y="2890553"/>
                  </a:cubicBezTo>
                  <a:cubicBezTo>
                    <a:pt x="4214429" y="2411128"/>
                    <a:pt x="4880268" y="1893245"/>
                    <a:pt x="5261194" y="1547854"/>
                  </a:cubicBezTo>
                  <a:cubicBezTo>
                    <a:pt x="6438285" y="660932"/>
                    <a:pt x="5766016" y="-250607"/>
                    <a:pt x="5032092" y="63191"/>
                  </a:cubicBezTo>
                  <a:cubicBezTo>
                    <a:pt x="4396180" y="361226"/>
                    <a:pt x="4541740" y="1610823"/>
                    <a:pt x="6303570" y="1139794"/>
                  </a:cubicBezTo>
                  <a:cubicBezTo>
                    <a:pt x="7220313" y="909094"/>
                    <a:pt x="7544103" y="729920"/>
                    <a:pt x="7966831" y="509828"/>
                  </a:cubicBezTo>
                </a:path>
              </a:pathLst>
            </a:custGeom>
            <a:ln w="349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Freeform 53">
              <a:extLst>
                <a:ext uri="{FF2B5EF4-FFF2-40B4-BE49-F238E27FC236}">
                  <a16:creationId xmlns:a16="http://schemas.microsoft.com/office/drawing/2014/main" id="{4EC761FC-2F60-488B-A49B-05ED893E5C9C}"/>
                </a:ext>
              </a:extLst>
            </p:cNvPr>
            <p:cNvSpPr/>
            <p:nvPr/>
          </p:nvSpPr>
          <p:spPr>
            <a:xfrm rot="6131070">
              <a:off x="9371177" y="1544246"/>
              <a:ext cx="1335294" cy="1369087"/>
            </a:xfrm>
            <a:custGeom>
              <a:avLst/>
              <a:gdLst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38125 w 2305050"/>
                <a:gd name="connsiteY16" fmla="*/ 2171700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60071 w 2305050"/>
                <a:gd name="connsiteY16" fmla="*/ 2087575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96647 w 2305050"/>
                <a:gd name="connsiteY16" fmla="*/ 2094890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81480 w 2305050"/>
                <a:gd name="connsiteY2" fmla="*/ 476174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04671 w 2305050"/>
                <a:gd name="connsiteY2" fmla="*/ 468859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70609 w 2305050"/>
                <a:gd name="connsiteY3" fmla="*/ 649910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82725 w 2305050"/>
                <a:gd name="connsiteY2" fmla="*/ 494463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294077"/>
                <a:gd name="connsiteY0" fmla="*/ 0 h 2363647"/>
                <a:gd name="connsiteX1" fmla="*/ 760552 w 2294077"/>
                <a:gd name="connsiteY1" fmla="*/ 572947 h 2363647"/>
                <a:gd name="connsiteX2" fmla="*/ 2030273 w 2294077"/>
                <a:gd name="connsiteY2" fmla="*/ 509092 h 2363647"/>
                <a:gd name="connsiteX3" fmla="*/ 2285239 w 2294077"/>
                <a:gd name="connsiteY3" fmla="*/ 657224 h 2363647"/>
                <a:gd name="connsiteX4" fmla="*/ 1132027 w 2294077"/>
                <a:gd name="connsiteY4" fmla="*/ 1020622 h 2363647"/>
                <a:gd name="connsiteX5" fmla="*/ 1617802 w 2294077"/>
                <a:gd name="connsiteY5" fmla="*/ 1544497 h 2363647"/>
                <a:gd name="connsiteX6" fmla="*/ 2065477 w 2294077"/>
                <a:gd name="connsiteY6" fmla="*/ 1544497 h 2363647"/>
                <a:gd name="connsiteX7" fmla="*/ 2294077 w 2294077"/>
                <a:gd name="connsiteY7" fmla="*/ 1734997 h 2363647"/>
                <a:gd name="connsiteX8" fmla="*/ 1827352 w 2294077"/>
                <a:gd name="connsiteY8" fmla="*/ 1868347 h 2363647"/>
                <a:gd name="connsiteX9" fmla="*/ 1998802 w 2294077"/>
                <a:gd name="connsiteY9" fmla="*/ 2115997 h 2363647"/>
                <a:gd name="connsiteX10" fmla="*/ 1722577 w 2294077"/>
                <a:gd name="connsiteY10" fmla="*/ 1982647 h 2363647"/>
                <a:gd name="connsiteX11" fmla="*/ 1532077 w 2294077"/>
                <a:gd name="connsiteY11" fmla="*/ 2363647 h 2363647"/>
                <a:gd name="connsiteX12" fmla="*/ 1303477 w 2294077"/>
                <a:gd name="connsiteY12" fmla="*/ 2144572 h 2363647"/>
                <a:gd name="connsiteX13" fmla="*/ 1436827 w 2294077"/>
                <a:gd name="connsiteY13" fmla="*/ 1782622 h 2363647"/>
                <a:gd name="connsiteX14" fmla="*/ 912952 w 2294077"/>
                <a:gd name="connsiteY14" fmla="*/ 1201597 h 2363647"/>
                <a:gd name="connsiteX15" fmla="*/ 403784 w 2294077"/>
                <a:gd name="connsiteY15" fmla="*/ 2316707 h 2363647"/>
                <a:gd name="connsiteX16" fmla="*/ 282017 w 2294077"/>
                <a:gd name="connsiteY16" fmla="*/ 2047340 h 2363647"/>
                <a:gd name="connsiteX17" fmla="*/ 509244 w 2294077"/>
                <a:gd name="connsiteY17" fmla="*/ 761923 h 2363647"/>
                <a:gd name="connsiteX18" fmla="*/ 0 w 2294077"/>
                <a:gd name="connsiteY18" fmla="*/ 0 h 2363647"/>
                <a:gd name="connsiteX0" fmla="*/ 6569 w 2300646"/>
                <a:gd name="connsiteY0" fmla="*/ 0 h 2363647"/>
                <a:gd name="connsiteX1" fmla="*/ 767121 w 2300646"/>
                <a:gd name="connsiteY1" fmla="*/ 572947 h 2363647"/>
                <a:gd name="connsiteX2" fmla="*/ 2036842 w 2300646"/>
                <a:gd name="connsiteY2" fmla="*/ 509092 h 2363647"/>
                <a:gd name="connsiteX3" fmla="*/ 2291808 w 2300646"/>
                <a:gd name="connsiteY3" fmla="*/ 657224 h 2363647"/>
                <a:gd name="connsiteX4" fmla="*/ 1138596 w 2300646"/>
                <a:gd name="connsiteY4" fmla="*/ 1020622 h 2363647"/>
                <a:gd name="connsiteX5" fmla="*/ 1624371 w 2300646"/>
                <a:gd name="connsiteY5" fmla="*/ 1544497 h 2363647"/>
                <a:gd name="connsiteX6" fmla="*/ 2072046 w 2300646"/>
                <a:gd name="connsiteY6" fmla="*/ 1544497 h 2363647"/>
                <a:gd name="connsiteX7" fmla="*/ 2300646 w 2300646"/>
                <a:gd name="connsiteY7" fmla="*/ 1734997 h 2363647"/>
                <a:gd name="connsiteX8" fmla="*/ 1833921 w 2300646"/>
                <a:gd name="connsiteY8" fmla="*/ 1868347 h 2363647"/>
                <a:gd name="connsiteX9" fmla="*/ 2005371 w 2300646"/>
                <a:gd name="connsiteY9" fmla="*/ 2115997 h 2363647"/>
                <a:gd name="connsiteX10" fmla="*/ 1729146 w 2300646"/>
                <a:gd name="connsiteY10" fmla="*/ 1982647 h 2363647"/>
                <a:gd name="connsiteX11" fmla="*/ 1538646 w 2300646"/>
                <a:gd name="connsiteY11" fmla="*/ 2363647 h 2363647"/>
                <a:gd name="connsiteX12" fmla="*/ 1310046 w 2300646"/>
                <a:gd name="connsiteY12" fmla="*/ 2144572 h 2363647"/>
                <a:gd name="connsiteX13" fmla="*/ 1443396 w 2300646"/>
                <a:gd name="connsiteY13" fmla="*/ 1782622 h 2363647"/>
                <a:gd name="connsiteX14" fmla="*/ 919521 w 2300646"/>
                <a:gd name="connsiteY14" fmla="*/ 1201597 h 2363647"/>
                <a:gd name="connsiteX15" fmla="*/ 410353 w 2300646"/>
                <a:gd name="connsiteY15" fmla="*/ 2316707 h 2363647"/>
                <a:gd name="connsiteX16" fmla="*/ 288586 w 2300646"/>
                <a:gd name="connsiteY16" fmla="*/ 2047340 h 2363647"/>
                <a:gd name="connsiteX17" fmla="*/ 515813 w 2300646"/>
                <a:gd name="connsiteY17" fmla="*/ 761923 h 2363647"/>
                <a:gd name="connsiteX18" fmla="*/ 6569 w 2300646"/>
                <a:gd name="connsiteY18" fmla="*/ 0 h 2363647"/>
                <a:gd name="connsiteX0" fmla="*/ 6569 w 2300646"/>
                <a:gd name="connsiteY0" fmla="*/ 5505 h 2369152"/>
                <a:gd name="connsiteX1" fmla="*/ 767121 w 2300646"/>
                <a:gd name="connsiteY1" fmla="*/ 578452 h 2369152"/>
                <a:gd name="connsiteX2" fmla="*/ 2036842 w 2300646"/>
                <a:gd name="connsiteY2" fmla="*/ 514597 h 2369152"/>
                <a:gd name="connsiteX3" fmla="*/ 2291808 w 2300646"/>
                <a:gd name="connsiteY3" fmla="*/ 662729 h 2369152"/>
                <a:gd name="connsiteX4" fmla="*/ 1138596 w 2300646"/>
                <a:gd name="connsiteY4" fmla="*/ 1026127 h 2369152"/>
                <a:gd name="connsiteX5" fmla="*/ 1624371 w 2300646"/>
                <a:gd name="connsiteY5" fmla="*/ 1550002 h 2369152"/>
                <a:gd name="connsiteX6" fmla="*/ 2072046 w 2300646"/>
                <a:gd name="connsiteY6" fmla="*/ 1550002 h 2369152"/>
                <a:gd name="connsiteX7" fmla="*/ 2300646 w 2300646"/>
                <a:gd name="connsiteY7" fmla="*/ 1740502 h 2369152"/>
                <a:gd name="connsiteX8" fmla="*/ 1833921 w 2300646"/>
                <a:gd name="connsiteY8" fmla="*/ 1873852 h 2369152"/>
                <a:gd name="connsiteX9" fmla="*/ 2005371 w 2300646"/>
                <a:gd name="connsiteY9" fmla="*/ 2121502 h 2369152"/>
                <a:gd name="connsiteX10" fmla="*/ 1729146 w 2300646"/>
                <a:gd name="connsiteY10" fmla="*/ 1988152 h 2369152"/>
                <a:gd name="connsiteX11" fmla="*/ 1538646 w 2300646"/>
                <a:gd name="connsiteY11" fmla="*/ 2369152 h 2369152"/>
                <a:gd name="connsiteX12" fmla="*/ 1310046 w 2300646"/>
                <a:gd name="connsiteY12" fmla="*/ 2150077 h 2369152"/>
                <a:gd name="connsiteX13" fmla="*/ 1443396 w 2300646"/>
                <a:gd name="connsiteY13" fmla="*/ 1788127 h 2369152"/>
                <a:gd name="connsiteX14" fmla="*/ 919521 w 2300646"/>
                <a:gd name="connsiteY14" fmla="*/ 1207102 h 2369152"/>
                <a:gd name="connsiteX15" fmla="*/ 410353 w 2300646"/>
                <a:gd name="connsiteY15" fmla="*/ 2322212 h 2369152"/>
                <a:gd name="connsiteX16" fmla="*/ 288586 w 2300646"/>
                <a:gd name="connsiteY16" fmla="*/ 2052845 h 2369152"/>
                <a:gd name="connsiteX17" fmla="*/ 515813 w 2300646"/>
                <a:gd name="connsiteY17" fmla="*/ 767428 h 2369152"/>
                <a:gd name="connsiteX18" fmla="*/ 6569 w 2300646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43194 w 2305244"/>
                <a:gd name="connsiteY4" fmla="*/ 1026127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24119 w 2305244"/>
                <a:gd name="connsiteY14" fmla="*/ 1207102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43194 w 2305244"/>
                <a:gd name="connsiteY4" fmla="*/ 1026127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185156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06618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185156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06618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898516 w 2305244"/>
                <a:gd name="connsiteY14" fmla="*/ 1196129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898516 w 2305244"/>
                <a:gd name="connsiteY14" fmla="*/ 1196129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73597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513830 w 2305244"/>
                <a:gd name="connsiteY13" fmla="*/ 1784469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50914 w 2305244"/>
                <a:gd name="connsiteY5" fmla="*/ 1597551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76517 w 2305244"/>
                <a:gd name="connsiteY5" fmla="*/ 1608523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76517 w 2305244"/>
                <a:gd name="connsiteY5" fmla="*/ 1608523 h 2369152"/>
                <a:gd name="connsiteX6" fmla="*/ 2032752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2305244 w 2305244"/>
                <a:gd name="connsiteY0" fmla="*/ 1740502 h 2369152"/>
                <a:gd name="connsiteX1" fmla="*/ 1838519 w 2305244"/>
                <a:gd name="connsiteY1" fmla="*/ 1873852 h 2369152"/>
                <a:gd name="connsiteX2" fmla="*/ 2009969 w 2305244"/>
                <a:gd name="connsiteY2" fmla="*/ 2121502 h 2369152"/>
                <a:gd name="connsiteX3" fmla="*/ 1733744 w 2305244"/>
                <a:gd name="connsiteY3" fmla="*/ 1988152 h 2369152"/>
                <a:gd name="connsiteX4" fmla="*/ 1543244 w 2305244"/>
                <a:gd name="connsiteY4" fmla="*/ 2369152 h 2369152"/>
                <a:gd name="connsiteX5" fmla="*/ 1314644 w 2305244"/>
                <a:gd name="connsiteY5" fmla="*/ 2150077 h 2369152"/>
                <a:gd name="connsiteX6" fmla="*/ 1495542 w 2305244"/>
                <a:gd name="connsiteY6" fmla="*/ 1788127 h 2369152"/>
                <a:gd name="connsiteX7" fmla="*/ 909489 w 2305244"/>
                <a:gd name="connsiteY7" fmla="*/ 1225390 h 2369152"/>
                <a:gd name="connsiteX8" fmla="*/ 414951 w 2305244"/>
                <a:gd name="connsiteY8" fmla="*/ 2322212 h 2369152"/>
                <a:gd name="connsiteX9" fmla="*/ 293184 w 2305244"/>
                <a:gd name="connsiteY9" fmla="*/ 2052845 h 2369152"/>
                <a:gd name="connsiteX10" fmla="*/ 520411 w 2305244"/>
                <a:gd name="connsiteY10" fmla="*/ 767428 h 2369152"/>
                <a:gd name="connsiteX11" fmla="*/ 11167 w 2305244"/>
                <a:gd name="connsiteY11" fmla="*/ 5505 h 2369152"/>
                <a:gd name="connsiteX12" fmla="*/ 771719 w 2305244"/>
                <a:gd name="connsiteY12" fmla="*/ 578452 h 2369152"/>
                <a:gd name="connsiteX13" fmla="*/ 2041440 w 2305244"/>
                <a:gd name="connsiteY13" fmla="*/ 514597 h 2369152"/>
                <a:gd name="connsiteX14" fmla="*/ 2296406 w 2305244"/>
                <a:gd name="connsiteY14" fmla="*/ 662729 h 2369152"/>
                <a:gd name="connsiteX15" fmla="*/ 1124906 w 2305244"/>
                <a:gd name="connsiteY15" fmla="*/ 1004182 h 2369152"/>
                <a:gd name="connsiteX16" fmla="*/ 1676517 w 2305244"/>
                <a:gd name="connsiteY16" fmla="*/ 1608523 h 2369152"/>
                <a:gd name="connsiteX17" fmla="*/ 2124192 w 2305244"/>
                <a:gd name="connsiteY17" fmla="*/ 1641442 h 2369152"/>
                <a:gd name="connsiteX0" fmla="*/ 2305244 w 2305244"/>
                <a:gd name="connsiteY0" fmla="*/ 1740502 h 2369152"/>
                <a:gd name="connsiteX1" fmla="*/ 1838519 w 2305244"/>
                <a:gd name="connsiteY1" fmla="*/ 1873852 h 2369152"/>
                <a:gd name="connsiteX2" fmla="*/ 2009969 w 2305244"/>
                <a:gd name="connsiteY2" fmla="*/ 2121502 h 2369152"/>
                <a:gd name="connsiteX3" fmla="*/ 1733744 w 2305244"/>
                <a:gd name="connsiteY3" fmla="*/ 1988152 h 2369152"/>
                <a:gd name="connsiteX4" fmla="*/ 1543244 w 2305244"/>
                <a:gd name="connsiteY4" fmla="*/ 2369152 h 2369152"/>
                <a:gd name="connsiteX5" fmla="*/ 1314644 w 2305244"/>
                <a:gd name="connsiteY5" fmla="*/ 2150077 h 2369152"/>
                <a:gd name="connsiteX6" fmla="*/ 1495542 w 2305244"/>
                <a:gd name="connsiteY6" fmla="*/ 1788127 h 2369152"/>
                <a:gd name="connsiteX7" fmla="*/ 909489 w 2305244"/>
                <a:gd name="connsiteY7" fmla="*/ 1225390 h 2369152"/>
                <a:gd name="connsiteX8" fmla="*/ 414951 w 2305244"/>
                <a:gd name="connsiteY8" fmla="*/ 2322212 h 2369152"/>
                <a:gd name="connsiteX9" fmla="*/ 293184 w 2305244"/>
                <a:gd name="connsiteY9" fmla="*/ 2052845 h 2369152"/>
                <a:gd name="connsiteX10" fmla="*/ 520411 w 2305244"/>
                <a:gd name="connsiteY10" fmla="*/ 767428 h 2369152"/>
                <a:gd name="connsiteX11" fmla="*/ 11167 w 2305244"/>
                <a:gd name="connsiteY11" fmla="*/ 5505 h 2369152"/>
                <a:gd name="connsiteX12" fmla="*/ 771719 w 2305244"/>
                <a:gd name="connsiteY12" fmla="*/ 578452 h 2369152"/>
                <a:gd name="connsiteX13" fmla="*/ 2041440 w 2305244"/>
                <a:gd name="connsiteY13" fmla="*/ 514597 h 2369152"/>
                <a:gd name="connsiteX14" fmla="*/ 2296406 w 2305244"/>
                <a:gd name="connsiteY14" fmla="*/ 662729 h 2369152"/>
                <a:gd name="connsiteX15" fmla="*/ 1124906 w 2305244"/>
                <a:gd name="connsiteY15" fmla="*/ 1004182 h 2369152"/>
                <a:gd name="connsiteX16" fmla="*/ 1676517 w 2305244"/>
                <a:gd name="connsiteY16" fmla="*/ 1608523 h 2369152"/>
                <a:gd name="connsiteX17" fmla="*/ 2102246 w 2305244"/>
                <a:gd name="connsiteY17" fmla="*/ 1579262 h 2369152"/>
                <a:gd name="connsiteX0" fmla="*/ 2275983 w 2296406"/>
                <a:gd name="connsiteY0" fmla="*/ 1747817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7707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40502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40502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57695 w 2296406"/>
                <a:gd name="connsiteY0" fmla="*/ 1755133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9145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80482 w 2296406"/>
                <a:gd name="connsiteY5" fmla="*/ 2120816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54521"/>
                <a:gd name="connsiteX1" fmla="*/ 1838519 w 2296406"/>
                <a:gd name="connsiteY1" fmla="*/ 1873852 h 2354521"/>
                <a:gd name="connsiteX2" fmla="*/ 2009969 w 2296406"/>
                <a:gd name="connsiteY2" fmla="*/ 2121502 h 2354521"/>
                <a:gd name="connsiteX3" fmla="*/ 1733744 w 2296406"/>
                <a:gd name="connsiteY3" fmla="*/ 1988152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38519 w 2296406"/>
                <a:gd name="connsiteY1" fmla="*/ 1873852 h 2354521"/>
                <a:gd name="connsiteX2" fmla="*/ 2009969 w 2296406"/>
                <a:gd name="connsiteY2" fmla="*/ 2121502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2009969 w 2296406"/>
                <a:gd name="connsiteY2" fmla="*/ 2121502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91681 w 2296406"/>
                <a:gd name="connsiteY2" fmla="*/ 2136133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2042887 w 2296406"/>
                <a:gd name="connsiteY2" fmla="*/ 2194655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3889 w 2296406"/>
                <a:gd name="connsiteY1" fmla="*/ 183727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682537 w 2296406"/>
                <a:gd name="connsiteY2" fmla="*/ 1962549 h 2354521"/>
                <a:gd name="connsiteX3" fmla="*/ 1528613 w 2296406"/>
                <a:gd name="connsiteY3" fmla="*/ 2354521 h 2354521"/>
                <a:gd name="connsiteX4" fmla="*/ 1380482 w 2296406"/>
                <a:gd name="connsiteY4" fmla="*/ 2120816 h 2354521"/>
                <a:gd name="connsiteX5" fmla="*/ 1495542 w 2296406"/>
                <a:gd name="connsiteY5" fmla="*/ 1788127 h 2354521"/>
                <a:gd name="connsiteX6" fmla="*/ 909489 w 2296406"/>
                <a:gd name="connsiteY6" fmla="*/ 1225390 h 2354521"/>
                <a:gd name="connsiteX7" fmla="*/ 414951 w 2296406"/>
                <a:gd name="connsiteY7" fmla="*/ 2322212 h 2354521"/>
                <a:gd name="connsiteX8" fmla="*/ 293184 w 2296406"/>
                <a:gd name="connsiteY8" fmla="*/ 2052845 h 2354521"/>
                <a:gd name="connsiteX9" fmla="*/ 520411 w 2296406"/>
                <a:gd name="connsiteY9" fmla="*/ 767428 h 2354521"/>
                <a:gd name="connsiteX10" fmla="*/ 11167 w 2296406"/>
                <a:gd name="connsiteY10" fmla="*/ 5505 h 2354521"/>
                <a:gd name="connsiteX11" fmla="*/ 771719 w 2296406"/>
                <a:gd name="connsiteY11" fmla="*/ 578452 h 2354521"/>
                <a:gd name="connsiteX12" fmla="*/ 2041440 w 2296406"/>
                <a:gd name="connsiteY12" fmla="*/ 514597 h 2354521"/>
                <a:gd name="connsiteX13" fmla="*/ 2296406 w 2296406"/>
                <a:gd name="connsiteY13" fmla="*/ 662729 h 2354521"/>
                <a:gd name="connsiteX14" fmla="*/ 1124906 w 2296406"/>
                <a:gd name="connsiteY14" fmla="*/ 1004182 h 2354521"/>
                <a:gd name="connsiteX15" fmla="*/ 1676517 w 2296406"/>
                <a:gd name="connsiteY15" fmla="*/ 1608523 h 2354521"/>
                <a:gd name="connsiteX16" fmla="*/ 2094931 w 2296406"/>
                <a:gd name="connsiteY16" fmla="*/ 1557316 h 235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6406" h="2354521">
                  <a:moveTo>
                    <a:pt x="2279640" y="1747818"/>
                  </a:moveTo>
                  <a:lnTo>
                    <a:pt x="1827546" y="1826304"/>
                  </a:lnTo>
                  <a:cubicBezTo>
                    <a:pt x="1728029" y="1862093"/>
                    <a:pt x="1732359" y="1874513"/>
                    <a:pt x="1682537" y="1962549"/>
                  </a:cubicBezTo>
                  <a:lnTo>
                    <a:pt x="1528613" y="2354521"/>
                  </a:lnTo>
                  <a:lnTo>
                    <a:pt x="1380482" y="2120816"/>
                  </a:lnTo>
                  <a:lnTo>
                    <a:pt x="1495542" y="1788127"/>
                  </a:lnTo>
                  <a:lnTo>
                    <a:pt x="909489" y="1225390"/>
                  </a:lnTo>
                  <a:lnTo>
                    <a:pt x="414951" y="2322212"/>
                  </a:lnTo>
                  <a:lnTo>
                    <a:pt x="293184" y="2052845"/>
                  </a:lnTo>
                  <a:lnTo>
                    <a:pt x="520411" y="767428"/>
                  </a:lnTo>
                  <a:cubicBezTo>
                    <a:pt x="325060" y="542715"/>
                    <a:pt x="-71458" y="102202"/>
                    <a:pt x="11167" y="5505"/>
                  </a:cubicBezTo>
                  <a:cubicBezTo>
                    <a:pt x="111065" y="-52229"/>
                    <a:pt x="554777" y="358209"/>
                    <a:pt x="771719" y="578452"/>
                  </a:cubicBezTo>
                  <a:lnTo>
                    <a:pt x="2041440" y="514597"/>
                  </a:lnTo>
                  <a:lnTo>
                    <a:pt x="2296406" y="662729"/>
                  </a:lnTo>
                  <a:lnTo>
                    <a:pt x="1124906" y="1004182"/>
                  </a:lnTo>
                  <a:lnTo>
                    <a:pt x="1676517" y="1608523"/>
                  </a:lnTo>
                  <a:cubicBezTo>
                    <a:pt x="1795262" y="1589016"/>
                    <a:pt x="2094931" y="1557316"/>
                    <a:pt x="2094931" y="155731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60B03ACE-3FF6-46B1-BFF0-2BB553C6F43C}"/>
              </a:ext>
            </a:extLst>
          </p:cNvPr>
          <p:cNvSpPr txBox="1">
            <a:spLocks/>
          </p:cNvSpPr>
          <p:nvPr/>
        </p:nvSpPr>
        <p:spPr>
          <a:xfrm>
            <a:off x="587375" y="549275"/>
            <a:ext cx="7478812" cy="861774"/>
          </a:xfrm>
          <a:prstGeom prst="rect">
            <a:avLst/>
          </a:prstGeom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설명 및 </a:t>
            </a:r>
            <a:r>
              <a:rPr lang="ko-KR" altLang="en-US" sz="5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텍스트 개체 틀 1">
            <a:extLst>
              <a:ext uri="{FF2B5EF4-FFF2-40B4-BE49-F238E27FC236}">
                <a16:creationId xmlns:a16="http://schemas.microsoft.com/office/drawing/2014/main" id="{D5479AE6-C98B-493C-B5F7-FD029C35A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62396" y="3344164"/>
            <a:ext cx="5613171" cy="987984"/>
          </a:xfrm>
        </p:spPr>
        <p:txBody>
          <a:bodyPr/>
          <a:lstStyle/>
          <a:p>
            <a:pPr algn="l"/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ㆍ컬럼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설명</a:t>
            </a:r>
          </a:p>
        </p:txBody>
      </p:sp>
      <p:sp>
        <p:nvSpPr>
          <p:cNvPr id="38" name="텍스트 개체 틀 1">
            <a:extLst>
              <a:ext uri="{FF2B5EF4-FFF2-40B4-BE49-F238E27FC236}">
                <a16:creationId xmlns:a16="http://schemas.microsoft.com/office/drawing/2014/main" id="{9B67EE16-5472-445E-B6BC-F7C82D8CDC99}"/>
              </a:ext>
            </a:extLst>
          </p:cNvPr>
          <p:cNvSpPr txBox="1">
            <a:spLocks/>
          </p:cNvSpPr>
          <p:nvPr/>
        </p:nvSpPr>
        <p:spPr>
          <a:xfrm>
            <a:off x="5562396" y="3963053"/>
            <a:ext cx="5613171" cy="987984"/>
          </a:xfrm>
          <a:prstGeom prst="rect">
            <a:avLst/>
          </a:prstGeom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ㆍ고객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</a:t>
            </a:r>
          </a:p>
        </p:txBody>
      </p:sp>
      <p:sp>
        <p:nvSpPr>
          <p:cNvPr id="39" name="텍스트 개체 틀 1">
            <a:extLst>
              <a:ext uri="{FF2B5EF4-FFF2-40B4-BE49-F238E27FC236}">
                <a16:creationId xmlns:a16="http://schemas.microsoft.com/office/drawing/2014/main" id="{218BA829-D5AF-486E-9681-CDEB430E9E75}"/>
              </a:ext>
            </a:extLst>
          </p:cNvPr>
          <p:cNvSpPr txBox="1">
            <a:spLocks/>
          </p:cNvSpPr>
          <p:nvPr/>
        </p:nvSpPr>
        <p:spPr>
          <a:xfrm>
            <a:off x="5562396" y="4570235"/>
            <a:ext cx="5613171" cy="987984"/>
          </a:xfrm>
          <a:prstGeom prst="rect">
            <a:avLst/>
          </a:prstGeom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ㆍ마케팅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</a:t>
            </a:r>
          </a:p>
        </p:txBody>
      </p:sp>
      <p:sp>
        <p:nvSpPr>
          <p:cNvPr id="40" name="텍스트 개체 틀 1">
            <a:extLst>
              <a:ext uri="{FF2B5EF4-FFF2-40B4-BE49-F238E27FC236}">
                <a16:creationId xmlns:a16="http://schemas.microsoft.com/office/drawing/2014/main" id="{E9A6437B-1FD1-4056-B3CE-6E06A996CE08}"/>
              </a:ext>
            </a:extLst>
          </p:cNvPr>
          <p:cNvSpPr txBox="1">
            <a:spLocks/>
          </p:cNvSpPr>
          <p:nvPr/>
        </p:nvSpPr>
        <p:spPr>
          <a:xfrm>
            <a:off x="5562396" y="5174462"/>
            <a:ext cx="5613171" cy="987984"/>
          </a:xfrm>
          <a:prstGeom prst="rect">
            <a:avLst/>
          </a:prstGeom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>
                <a:latin typeface="맑은 고딕" panose="020B0503020000020004" pitchFamily="50" charset="-127"/>
                <a:ea typeface="맑은 고딕" panose="020B0503020000020004" pitchFamily="50" charset="-127"/>
              </a:rPr>
              <a:t>ㆍ데이터 전처리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텍스트 개체 틀 1">
            <a:extLst>
              <a:ext uri="{FF2B5EF4-FFF2-40B4-BE49-F238E27FC236}">
                <a16:creationId xmlns:a16="http://schemas.microsoft.com/office/drawing/2014/main" id="{2CEAD407-BDDD-4047-B9B8-BC31555DCD8C}"/>
              </a:ext>
            </a:extLst>
          </p:cNvPr>
          <p:cNvSpPr txBox="1">
            <a:spLocks/>
          </p:cNvSpPr>
          <p:nvPr/>
        </p:nvSpPr>
        <p:spPr>
          <a:xfrm>
            <a:off x="5562397" y="5771245"/>
            <a:ext cx="6439104" cy="987984"/>
          </a:xfrm>
          <a:prstGeom prst="rect">
            <a:avLst/>
          </a:prstGeom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ㆍ이상치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처리와 데이터 타입 변경</a:t>
            </a:r>
          </a:p>
        </p:txBody>
      </p:sp>
    </p:spTree>
    <p:extLst>
      <p:ext uri="{BB962C8B-B14F-4D97-AF65-F5344CB8AC3E}">
        <p14:creationId xmlns:p14="http://schemas.microsoft.com/office/powerpoint/2010/main" val="2595427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8D780BF-F361-470F-BA1C-481182DA3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컬럼 설명</a:t>
            </a:r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1901E30F-C7C8-4A98-BA24-998B269F8C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225" y="294916"/>
            <a:ext cx="6172200" cy="31340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7A7CDA-1820-48A9-BB7D-01654297F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225" y="5553148"/>
            <a:ext cx="6204697" cy="11100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31A8ED-7FFC-410E-870A-45385ACD6B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225" y="3349949"/>
            <a:ext cx="6204697" cy="220319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E03D8-29C9-48C6-8D17-DCB01897A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761609"/>
              </p:ext>
            </p:extLst>
          </p:nvPr>
        </p:nvGraphicFramePr>
        <p:xfrm>
          <a:off x="335575" y="1210963"/>
          <a:ext cx="5272160" cy="5255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3823">
                  <a:extLst>
                    <a:ext uri="{9D8B030D-6E8A-4147-A177-3AD203B41FA5}">
                      <a16:colId xmlns:a16="http://schemas.microsoft.com/office/drawing/2014/main" val="1511142338"/>
                    </a:ext>
                  </a:extLst>
                </a:gridCol>
                <a:gridCol w="492950">
                  <a:extLst>
                    <a:ext uri="{9D8B030D-6E8A-4147-A177-3AD203B41FA5}">
                      <a16:colId xmlns:a16="http://schemas.microsoft.com/office/drawing/2014/main" val="2093335754"/>
                    </a:ext>
                  </a:extLst>
                </a:gridCol>
                <a:gridCol w="1145207">
                  <a:extLst>
                    <a:ext uri="{9D8B030D-6E8A-4147-A177-3AD203B41FA5}">
                      <a16:colId xmlns:a16="http://schemas.microsoft.com/office/drawing/2014/main" val="3134258555"/>
                    </a:ext>
                  </a:extLst>
                </a:gridCol>
                <a:gridCol w="1650180">
                  <a:extLst>
                    <a:ext uri="{9D8B030D-6E8A-4147-A177-3AD203B41FA5}">
                      <a16:colId xmlns:a16="http://schemas.microsoft.com/office/drawing/2014/main" val="2824387951"/>
                    </a:ext>
                  </a:extLst>
                </a:gridCol>
              </a:tblGrid>
              <a:tr h="239886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28" marR="9028" marT="902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28" marR="9028" marT="902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28" marR="9028" marT="902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28" marR="9028" marT="902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083140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CustomerID</a:t>
                      </a:r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</a:t>
                      </a:r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미사용</a:t>
                      </a:r>
                      <a:r>
                        <a:rPr lang="en-US" altLang="ko-KR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5608735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ProdTaken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구매여부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taken (0:</a:t>
                      </a:r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비구매</a:t>
                      </a:r>
                      <a:r>
                        <a:rPr lang="en-US" altLang="ko-KR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/1:</a:t>
                      </a:r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  <a:r>
                        <a:rPr lang="en-US" altLang="ko-KR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7505886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 (0:</a:t>
                      </a:r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/1:</a:t>
                      </a:r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847702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TypeofContact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유입경로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contact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524611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CityTier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도시등급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cityrank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169306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DurationOfPitch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상품설명시간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21106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Occupation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object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777933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605865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NumberOfPersonVisiting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동반자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companion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66136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NumberOfFollowups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상품설명횟수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follow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014683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ProductPitched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등급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290985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PreferredPropertyStar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객실 만족도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4567026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MaritalStatus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결혼 여부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marriage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3267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NumberOfTrips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여행 회수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trips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2004097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Passport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passport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612818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PitchSatisfactionScore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만족점수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score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316900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OwnCar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차량소유 여부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165843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NumberOfChildrenVisiting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자녀 여부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children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148739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Designation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object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designation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75211"/>
                  </a:ext>
                </a:extLst>
              </a:tr>
              <a:tr h="250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MonthlyIncome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income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9028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306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484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6DD5B5-222E-469B-8C4C-D7080B406A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고객 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F46D0-64F7-4E6E-85BA-A394371E2B83}"/>
              </a:ext>
            </a:extLst>
          </p:cNvPr>
          <p:cNvSpPr txBox="1"/>
          <p:nvPr/>
        </p:nvSpPr>
        <p:spPr>
          <a:xfrm>
            <a:off x="666446" y="1403426"/>
            <a:ext cx="2119695" cy="4770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문자형 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A663C-FAAB-4924-BAF0-F8B8B96BA6C1}"/>
              </a:ext>
            </a:extLst>
          </p:cNvPr>
          <p:cNvSpPr txBox="1"/>
          <p:nvPr/>
        </p:nvSpPr>
        <p:spPr>
          <a:xfrm>
            <a:off x="666446" y="4237570"/>
            <a:ext cx="2119695" cy="4770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숫자형 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529090-4657-4948-AE6A-D9FA1100589C}"/>
              </a:ext>
            </a:extLst>
          </p:cNvPr>
          <p:cNvSpPr txBox="1"/>
          <p:nvPr/>
        </p:nvSpPr>
        <p:spPr>
          <a:xfrm>
            <a:off x="666446" y="1904557"/>
            <a:ext cx="8738811" cy="212365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Salaried /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SmallBusiness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LargeBusiness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FreeLancer </a:t>
            </a: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Designation</a:t>
            </a: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Executive / Manager /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SeniorManager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AVP / VP </a:t>
            </a: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Marriage</a:t>
            </a: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Married / Divorced / Single / Unmarried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C1CB7-61F0-4746-A865-AE2426729B93}"/>
              </a:ext>
            </a:extLst>
          </p:cNvPr>
          <p:cNvSpPr txBox="1"/>
          <p:nvPr/>
        </p:nvSpPr>
        <p:spPr>
          <a:xfrm>
            <a:off x="666446" y="4776412"/>
            <a:ext cx="8738811" cy="144655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Age /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cityrank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companion / trips / children / income</a:t>
            </a: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Gender : 0-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1-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</a:t>
            </a: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Passport : 0-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없음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1-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Car : 0-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없음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1-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C6928A6-D47C-4AF1-BD06-F68B5A2441FE}"/>
              </a:ext>
            </a:extLst>
          </p:cNvPr>
          <p:cNvSpPr/>
          <p:nvPr/>
        </p:nvSpPr>
        <p:spPr>
          <a:xfrm>
            <a:off x="8109404" y="1465214"/>
            <a:ext cx="7305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4836F-DC7C-46B1-9246-52DEB06CBB44}"/>
              </a:ext>
            </a:extLst>
          </p:cNvPr>
          <p:cNvSpPr txBox="1"/>
          <p:nvPr/>
        </p:nvSpPr>
        <p:spPr>
          <a:xfrm>
            <a:off x="8188475" y="1403426"/>
            <a:ext cx="3698725" cy="124649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고객의 구매여부는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직업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직급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수입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나이와 연관이 있을까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8969BCBB-C742-40BD-9A14-868646FCAA86}"/>
              </a:ext>
            </a:extLst>
          </p:cNvPr>
          <p:cNvSpPr/>
          <p:nvPr/>
        </p:nvSpPr>
        <p:spPr>
          <a:xfrm>
            <a:off x="8109404" y="3061612"/>
            <a:ext cx="7305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B49ED-C10F-4638-967F-4861D262BABF}"/>
              </a:ext>
            </a:extLst>
          </p:cNvPr>
          <p:cNvSpPr txBox="1"/>
          <p:nvPr/>
        </p:nvSpPr>
        <p:spPr>
          <a:xfrm>
            <a:off x="8188475" y="2999824"/>
            <a:ext cx="3698725" cy="124649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성별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결혼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여권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횟수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차량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여부가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구매에 영향이 있을까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D2D163D5-0B67-4BE2-888F-C1466205EAF6}"/>
              </a:ext>
            </a:extLst>
          </p:cNvPr>
          <p:cNvSpPr/>
          <p:nvPr/>
        </p:nvSpPr>
        <p:spPr>
          <a:xfrm>
            <a:off x="8109404" y="4776412"/>
            <a:ext cx="7305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99F263-ABDD-4A98-A80B-C64E053D6BE1}"/>
              </a:ext>
            </a:extLst>
          </p:cNvPr>
          <p:cNvSpPr txBox="1"/>
          <p:nvPr/>
        </p:nvSpPr>
        <p:spPr>
          <a:xfrm>
            <a:off x="8188475" y="4714624"/>
            <a:ext cx="3698725" cy="8617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정보가 제일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중요한가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86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6DD5B5-222E-469B-8C4C-D7080B406A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마케팅 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F46D0-64F7-4E6E-85BA-A394371E2B83}"/>
              </a:ext>
            </a:extLst>
          </p:cNvPr>
          <p:cNvSpPr txBox="1"/>
          <p:nvPr/>
        </p:nvSpPr>
        <p:spPr>
          <a:xfrm>
            <a:off x="666446" y="1403426"/>
            <a:ext cx="2119695" cy="4770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문자형 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A663C-FAAB-4924-BAF0-F8B8B96BA6C1}"/>
              </a:ext>
            </a:extLst>
          </p:cNvPr>
          <p:cNvSpPr txBox="1"/>
          <p:nvPr/>
        </p:nvSpPr>
        <p:spPr>
          <a:xfrm>
            <a:off x="666446" y="3701010"/>
            <a:ext cx="2119695" cy="4770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숫자형 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529090-4657-4948-AE6A-D9FA1100589C}"/>
              </a:ext>
            </a:extLst>
          </p:cNvPr>
          <p:cNvSpPr txBox="1"/>
          <p:nvPr/>
        </p:nvSpPr>
        <p:spPr>
          <a:xfrm>
            <a:off x="666446" y="1904557"/>
            <a:ext cx="8738811" cy="144655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Contact</a:t>
            </a: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Self Enquiry / None / Company Invited</a:t>
            </a:r>
          </a:p>
          <a:p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Prodect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Basic / Deluxe / Standard / Super Deluxe ,King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C1CB7-61F0-4746-A865-AE2426729B93}"/>
              </a:ext>
            </a:extLst>
          </p:cNvPr>
          <p:cNvSpPr txBox="1"/>
          <p:nvPr/>
        </p:nvSpPr>
        <p:spPr>
          <a:xfrm>
            <a:off x="666446" y="4239852"/>
            <a:ext cx="8738811" cy="76944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Duration / follow / star /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scote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Taken : 0-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없음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C6928A6-D47C-4AF1-BD06-F68B5A2441FE}"/>
              </a:ext>
            </a:extLst>
          </p:cNvPr>
          <p:cNvSpPr/>
          <p:nvPr/>
        </p:nvSpPr>
        <p:spPr>
          <a:xfrm>
            <a:off x="7537898" y="1465214"/>
            <a:ext cx="7305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4836F-DC7C-46B1-9246-52DEB06CBB44}"/>
              </a:ext>
            </a:extLst>
          </p:cNvPr>
          <p:cNvSpPr txBox="1"/>
          <p:nvPr/>
        </p:nvSpPr>
        <p:spPr>
          <a:xfrm>
            <a:off x="7616969" y="1403426"/>
            <a:ext cx="4131865" cy="124649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중에서 무엇이 제일 잘 팔리고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경로로 구매하는가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8969BCBB-C742-40BD-9A14-868646FCAA86}"/>
              </a:ext>
            </a:extLst>
          </p:cNvPr>
          <p:cNvSpPr/>
          <p:nvPr/>
        </p:nvSpPr>
        <p:spPr>
          <a:xfrm>
            <a:off x="7537898" y="3467938"/>
            <a:ext cx="7305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B49ED-C10F-4638-967F-4861D262BABF}"/>
              </a:ext>
            </a:extLst>
          </p:cNvPr>
          <p:cNvSpPr txBox="1"/>
          <p:nvPr/>
        </p:nvSpPr>
        <p:spPr>
          <a:xfrm>
            <a:off x="7616969" y="3406150"/>
            <a:ext cx="4131865" cy="8617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 여부와 각 숫자형</a:t>
            </a:r>
            <a:endParaRPr lang="en-US" altLang="ko-KR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데이터간 연관성이 있는가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33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6DD5B5-222E-469B-8C4C-D7080B406A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CBE03B0-1378-48CC-918B-9FEC96A950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25" y="3116256"/>
            <a:ext cx="2183319" cy="37417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8DDD48-F242-4247-97D8-4466182ACD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499" y="4246795"/>
            <a:ext cx="1531906" cy="22858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AD8ABB-19F4-470C-A394-AB1A5A829F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97" y="308328"/>
            <a:ext cx="4534293" cy="21718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1200F1-FAC7-4B70-82F3-0263CE7A11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4905" y="3171563"/>
            <a:ext cx="2444598" cy="36311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2EC03D-4CF1-4176-9C71-E310B38F5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69" y="4325625"/>
            <a:ext cx="1562930" cy="11236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82378A8-2BB8-4E87-A4B3-BA811A218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4796" y="4325625"/>
            <a:ext cx="1539665" cy="207663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FBF3DA2-5BA4-48FF-9C08-35B04149C1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117" y="4173212"/>
            <a:ext cx="1863251" cy="2381456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20337EB-46D3-4A6A-965D-350C673B0D4B}"/>
              </a:ext>
            </a:extLst>
          </p:cNvPr>
          <p:cNvSpPr/>
          <p:nvPr/>
        </p:nvSpPr>
        <p:spPr>
          <a:xfrm>
            <a:off x="335499" y="4098470"/>
            <a:ext cx="5858475" cy="2598449"/>
          </a:xfrm>
          <a:prstGeom prst="roundRect">
            <a:avLst>
              <a:gd name="adj" fmla="val 47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95D5E5-EFA5-4449-806D-23E2766A819D}"/>
              </a:ext>
            </a:extLst>
          </p:cNvPr>
          <p:cNvSpPr txBox="1"/>
          <p:nvPr/>
        </p:nvSpPr>
        <p:spPr>
          <a:xfrm>
            <a:off x="6973066" y="2817438"/>
            <a:ext cx="1388458" cy="32316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치환 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C5FA57-8060-4F34-9D9F-54B7D9207943}"/>
              </a:ext>
            </a:extLst>
          </p:cNvPr>
          <p:cNvSpPr txBox="1"/>
          <p:nvPr/>
        </p:nvSpPr>
        <p:spPr>
          <a:xfrm>
            <a:off x="9247138" y="2817438"/>
            <a:ext cx="1388458" cy="32316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치환 후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D21A14F-784B-485F-A057-3292766834A8}"/>
              </a:ext>
            </a:extLst>
          </p:cNvPr>
          <p:cNvSpPr/>
          <p:nvPr/>
        </p:nvSpPr>
        <p:spPr>
          <a:xfrm>
            <a:off x="8559251" y="4546257"/>
            <a:ext cx="590602" cy="440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D54AEF-BC4C-4A2A-9DD8-1241F9A8E144}"/>
              </a:ext>
            </a:extLst>
          </p:cNvPr>
          <p:cNvSpPr txBox="1"/>
          <p:nvPr/>
        </p:nvSpPr>
        <p:spPr>
          <a:xfrm>
            <a:off x="828693" y="1377722"/>
            <a:ext cx="427872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치환</a:t>
            </a:r>
            <a:endParaRPr lang="en-US" altLang="ko-KR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Age       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평균값으로 치환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Contact  : ‘None’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값으로 치환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Duration 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평균값으로 치환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Follow    :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최빈값으로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치환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Star       :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최빈값으로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치환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Trips      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평균값으로 치환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Income  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평균값으로 치환</a:t>
            </a:r>
          </a:p>
        </p:txBody>
      </p:sp>
    </p:spTree>
    <p:extLst>
      <p:ext uri="{BB962C8B-B14F-4D97-AF65-F5344CB8AC3E}">
        <p14:creationId xmlns:p14="http://schemas.microsoft.com/office/powerpoint/2010/main" val="386383346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776</Words>
  <Application>Microsoft Office PowerPoint</Application>
  <PresentationFormat>와이드스크린</PresentationFormat>
  <Paragraphs>214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맑은 고딕 Semilight</vt:lpstr>
      <vt:lpstr>Arial</vt:lpstr>
      <vt:lpstr>Cover and End Slide Master</vt:lpstr>
      <vt:lpstr>Contents Slide Master</vt:lpstr>
      <vt:lpstr>여행 패키지 상품 분석 및 예측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Choi Jaewoo</cp:lastModifiedBy>
  <cp:revision>122</cp:revision>
  <dcterms:created xsi:type="dcterms:W3CDTF">2018-04-24T17:14:44Z</dcterms:created>
  <dcterms:modified xsi:type="dcterms:W3CDTF">2021-08-28T23:02:04Z</dcterms:modified>
</cp:coreProperties>
</file>